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4"/>
  </p:handoutMasterIdLst>
  <p:sldIdLst>
    <p:sldId id="256" r:id="rId2"/>
    <p:sldId id="259" r:id="rId3"/>
    <p:sldId id="418" r:id="rId4"/>
    <p:sldId id="390" r:id="rId5"/>
    <p:sldId id="391" r:id="rId6"/>
    <p:sldId id="392" r:id="rId7"/>
    <p:sldId id="393" r:id="rId8"/>
    <p:sldId id="267" r:id="rId9"/>
    <p:sldId id="269" r:id="rId10"/>
    <p:sldId id="270" r:id="rId11"/>
    <p:sldId id="394" r:id="rId12"/>
    <p:sldId id="395" r:id="rId13"/>
    <p:sldId id="396" r:id="rId14"/>
    <p:sldId id="397" r:id="rId15"/>
    <p:sldId id="292" r:id="rId16"/>
    <p:sldId id="399" r:id="rId17"/>
    <p:sldId id="298" r:id="rId18"/>
    <p:sldId id="441" r:id="rId19"/>
    <p:sldId id="446" r:id="rId20"/>
    <p:sldId id="404" r:id="rId21"/>
    <p:sldId id="303" r:id="rId22"/>
    <p:sldId id="401" r:id="rId23"/>
    <p:sldId id="403" r:id="rId24"/>
    <p:sldId id="405" r:id="rId25"/>
    <p:sldId id="406" r:id="rId26"/>
    <p:sldId id="407" r:id="rId27"/>
    <p:sldId id="408" r:id="rId28"/>
    <p:sldId id="409" r:id="rId29"/>
    <p:sldId id="453" r:id="rId30"/>
    <p:sldId id="413" r:id="rId31"/>
    <p:sldId id="414" r:id="rId32"/>
    <p:sldId id="410" r:id="rId33"/>
    <p:sldId id="411" r:id="rId34"/>
    <p:sldId id="412" r:id="rId35"/>
    <p:sldId id="415" r:id="rId36"/>
    <p:sldId id="452" r:id="rId37"/>
    <p:sldId id="416" r:id="rId38"/>
    <p:sldId id="417" r:id="rId39"/>
    <p:sldId id="427" r:id="rId40"/>
    <p:sldId id="428" r:id="rId41"/>
    <p:sldId id="310" r:id="rId42"/>
    <p:sldId id="430" r:id="rId43"/>
    <p:sldId id="443" r:id="rId44"/>
    <p:sldId id="450" r:id="rId45"/>
    <p:sldId id="451" r:id="rId46"/>
    <p:sldId id="423" r:id="rId47"/>
    <p:sldId id="424" r:id="rId48"/>
    <p:sldId id="425" r:id="rId49"/>
    <p:sldId id="426" r:id="rId50"/>
    <p:sldId id="429" r:id="rId51"/>
    <p:sldId id="431" r:id="rId52"/>
    <p:sldId id="432" r:id="rId53"/>
    <p:sldId id="433" r:id="rId54"/>
    <p:sldId id="434" r:id="rId55"/>
    <p:sldId id="440" r:id="rId56"/>
    <p:sldId id="444" r:id="rId57"/>
    <p:sldId id="435" r:id="rId58"/>
    <p:sldId id="436" r:id="rId59"/>
    <p:sldId id="437" r:id="rId60"/>
    <p:sldId id="438" r:id="rId61"/>
    <p:sldId id="439" r:id="rId62"/>
    <p:sldId id="445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5" autoAdjust="0"/>
    <p:restoredTop sz="94660"/>
  </p:normalViewPr>
  <p:slideViewPr>
    <p:cSldViewPr>
      <p:cViewPr varScale="1">
        <p:scale>
          <a:sx n="68" d="100"/>
          <a:sy n="68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55F00-8B53-4CAC-94B8-36F796B43C4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ED9EBC-3ECE-4891-BC13-174E7A74EA25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Matrix Proteins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0E87C5-2B03-429D-8F4D-E3BE9242714F}" type="parTrans" cxnId="{3951E381-C182-43D1-BD35-6C937287AD8E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B7D834-98D9-4DDA-88CF-AF80F62AF4A3}" type="sibTrans" cxnId="{3951E381-C182-43D1-BD35-6C937287AD8E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7F3A9E-1067-439B-B97B-694EEA933B19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Adhesins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68B198-7182-4DE2-926A-F9B730A1A27B}" type="parTrans" cxnId="{B4E08D1E-9521-449A-A80F-526F4A085F80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6F6FEF-00C5-4EB5-BA7F-0409FA0B5E0B}" type="sibTrans" cxnId="{B4E08D1E-9521-449A-A80F-526F4A085F80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0A23C9-0C4C-4B66-9E69-156B7D15A240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Fibrin &amp; Platelets 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51AC2C-E088-4853-A89A-0E3396DCE5B1}" type="parTrans" cxnId="{68B075E0-6502-4284-96B3-8D10C4CA7AC5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6EFD74-5288-4D4C-A84D-AED750E5907E}" type="sibTrans" cxnId="{68B075E0-6502-4284-96B3-8D10C4CA7AC5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F9954C-338E-462F-921C-5A39E820DAF2}">
      <dgm:prSet/>
      <dgm:spPr/>
      <dgm:t>
        <a:bodyPr/>
        <a:lstStyle/>
        <a:p>
          <a:endParaRPr lang="en-US" dirty="0"/>
        </a:p>
      </dgm:t>
    </dgm:pt>
    <dgm:pt modelId="{59EB1F30-534C-4AEE-878D-1977CCCF289D}" type="parTrans" cxnId="{8CDF01F8-0161-4837-A13B-DDCAAC1F61C2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E4A9CE-A84D-4E05-B5A1-A94B3B964BF3}" type="sibTrans" cxnId="{8CDF01F8-0161-4837-A13B-DDCAAC1F61C2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35BEC2-19EE-4EB3-B851-923AA822BAB4}">
      <dgm:prSet custScaleX="108619" custScaleY="76983" custRadScaleRad="110908" custRadScaleInc="19398"/>
      <dgm:spPr/>
      <dgm:t>
        <a:bodyPr/>
        <a:lstStyle/>
        <a:p>
          <a:endParaRPr lang="en-US" sz="2400" dirty="0"/>
        </a:p>
      </dgm:t>
    </dgm:pt>
    <dgm:pt modelId="{3DB8FA83-DB9E-44BF-BCE1-2DA83B00DE2D}" type="parTrans" cxnId="{84D9C769-21C7-4A42-B0C6-6418BEA4BEBC}">
      <dgm:prSet custScaleX="74108" custLinFactNeighborX="-4848" custLinFactNeighborY="58571"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6A9B0A-B410-4A7A-A7D7-92C61FD8FC9A}" type="sibTrans" cxnId="{84D9C769-21C7-4A42-B0C6-6418BEA4BEBC}">
      <dgm:prSet/>
      <dgm:spPr/>
      <dgm:t>
        <a:bodyPr/>
        <a:lstStyle/>
        <a:p>
          <a:endParaRPr lang="en-US" sz="2400"/>
        </a:p>
      </dgm:t>
    </dgm:pt>
    <dgm:pt modelId="{0249B855-01C7-4B0B-89A1-F5C04398C15A}" type="pres">
      <dgm:prSet presAssocID="{41555F00-8B53-4CAC-94B8-36F796B43C4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A4E45C-B51E-4A75-AA04-46F7662A63D1}" type="pres">
      <dgm:prSet presAssocID="{F6ED9EBC-3ECE-4891-BC13-174E7A74EA25}" presName="centerShape" presStyleLbl="node0" presStyleIdx="0" presStyleCnt="1" custScaleX="122906" custScaleY="72754"/>
      <dgm:spPr/>
      <dgm:t>
        <a:bodyPr/>
        <a:lstStyle/>
        <a:p>
          <a:endParaRPr lang="en-US"/>
        </a:p>
      </dgm:t>
    </dgm:pt>
    <dgm:pt modelId="{58F7EDE2-4B61-4852-ACD6-266ABD11ECF9}" type="pres">
      <dgm:prSet presAssocID="{C968B198-7182-4DE2-926A-F9B730A1A27B}" presName="parTrans" presStyleLbl="bgSibTrans2D1" presStyleIdx="0" presStyleCnt="2" custScaleX="74108" custLinFactNeighborX="-4848" custLinFactNeighborY="58571"/>
      <dgm:spPr/>
      <dgm:t>
        <a:bodyPr/>
        <a:lstStyle/>
        <a:p>
          <a:endParaRPr lang="en-US"/>
        </a:p>
      </dgm:t>
    </dgm:pt>
    <dgm:pt modelId="{6A00ACD1-B794-4074-9631-2DB8792CC58E}" type="pres">
      <dgm:prSet presAssocID="{947F3A9E-1067-439B-B97B-694EEA933B19}" presName="node" presStyleLbl="node1" presStyleIdx="0" presStyleCnt="2" custScaleX="108619" custScaleY="76983" custRadScaleRad="110908" custRadScaleInc="19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29E5C-CAFB-4311-9D51-B51F65DCE370}" type="pres">
      <dgm:prSet presAssocID="{B851AC2C-E088-4853-A89A-0E3396DCE5B1}" presName="parTrans" presStyleLbl="bgSibTrans2D1" presStyleIdx="1" presStyleCnt="2" custScaleX="77604" custLinFactNeighborX="-1272" custLinFactNeighborY="38210"/>
      <dgm:spPr/>
      <dgm:t>
        <a:bodyPr/>
        <a:lstStyle/>
        <a:p>
          <a:endParaRPr lang="en-US"/>
        </a:p>
      </dgm:t>
    </dgm:pt>
    <dgm:pt modelId="{D7D3FF7E-B0FB-4EE4-8DCA-807667BBE772}" type="pres">
      <dgm:prSet presAssocID="{270A23C9-0C4C-4B66-9E69-156B7D15A240}" presName="node" presStyleLbl="node1" presStyleIdx="1" presStyleCnt="2" custScaleX="155693" custScaleY="75246" custRadScaleRad="121877" custRadScaleInc="-12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E5228A-6B09-4B1C-AC40-A5030A200CA6}" type="presOf" srcId="{C968B198-7182-4DE2-926A-F9B730A1A27B}" destId="{58F7EDE2-4B61-4852-ACD6-266ABD11ECF9}" srcOrd="0" destOrd="0" presId="urn:microsoft.com/office/officeart/2005/8/layout/radial4"/>
    <dgm:cxn modelId="{84D9C769-21C7-4A42-B0C6-6418BEA4BEBC}" srcId="{41555F00-8B53-4CAC-94B8-36F796B43C45}" destId="{2235BEC2-19EE-4EB3-B851-923AA822BAB4}" srcOrd="2" destOrd="0" parTransId="{3DB8FA83-DB9E-44BF-BCE1-2DA83B00DE2D}" sibTransId="{4E6A9B0A-B410-4A7A-A7D7-92C61FD8FC9A}"/>
    <dgm:cxn modelId="{3EEF3F89-82E3-4A0B-907F-E7A59EF30A7D}" type="presOf" srcId="{F6ED9EBC-3ECE-4891-BC13-174E7A74EA25}" destId="{E1A4E45C-B51E-4A75-AA04-46F7662A63D1}" srcOrd="0" destOrd="0" presId="urn:microsoft.com/office/officeart/2005/8/layout/radial4"/>
    <dgm:cxn modelId="{8CDF01F8-0161-4837-A13B-DDCAAC1F61C2}" srcId="{41555F00-8B53-4CAC-94B8-36F796B43C45}" destId="{45F9954C-338E-462F-921C-5A39E820DAF2}" srcOrd="1" destOrd="0" parTransId="{59EB1F30-534C-4AEE-878D-1977CCCF289D}" sibTransId="{B5E4A9CE-A84D-4E05-B5A1-A94B3B964BF3}"/>
    <dgm:cxn modelId="{E0A50E33-3980-46D1-8D2B-6EC7869CDB20}" type="presOf" srcId="{947F3A9E-1067-439B-B97B-694EEA933B19}" destId="{6A00ACD1-B794-4074-9631-2DB8792CC58E}" srcOrd="0" destOrd="0" presId="urn:microsoft.com/office/officeart/2005/8/layout/radial4"/>
    <dgm:cxn modelId="{B4E08D1E-9521-449A-A80F-526F4A085F80}" srcId="{F6ED9EBC-3ECE-4891-BC13-174E7A74EA25}" destId="{947F3A9E-1067-439B-B97B-694EEA933B19}" srcOrd="0" destOrd="0" parTransId="{C968B198-7182-4DE2-926A-F9B730A1A27B}" sibTransId="{A36F6FEF-00C5-4EB5-BA7F-0409FA0B5E0B}"/>
    <dgm:cxn modelId="{DF7E9199-6E6F-4DFE-B616-C359563D459A}" type="presOf" srcId="{41555F00-8B53-4CAC-94B8-36F796B43C45}" destId="{0249B855-01C7-4B0B-89A1-F5C04398C15A}" srcOrd="0" destOrd="0" presId="urn:microsoft.com/office/officeart/2005/8/layout/radial4"/>
    <dgm:cxn modelId="{89116D18-4805-4EF9-9427-561E955E392B}" type="presOf" srcId="{B851AC2C-E088-4853-A89A-0E3396DCE5B1}" destId="{44C29E5C-CAFB-4311-9D51-B51F65DCE370}" srcOrd="0" destOrd="0" presId="urn:microsoft.com/office/officeart/2005/8/layout/radial4"/>
    <dgm:cxn modelId="{3951E381-C182-43D1-BD35-6C937287AD8E}" srcId="{41555F00-8B53-4CAC-94B8-36F796B43C45}" destId="{F6ED9EBC-3ECE-4891-BC13-174E7A74EA25}" srcOrd="0" destOrd="0" parTransId="{010E87C5-2B03-429D-8F4D-E3BE9242714F}" sibTransId="{2AB7D834-98D9-4DDA-88CF-AF80F62AF4A3}"/>
    <dgm:cxn modelId="{68B075E0-6502-4284-96B3-8D10C4CA7AC5}" srcId="{F6ED9EBC-3ECE-4891-BC13-174E7A74EA25}" destId="{270A23C9-0C4C-4B66-9E69-156B7D15A240}" srcOrd="1" destOrd="0" parTransId="{B851AC2C-E088-4853-A89A-0E3396DCE5B1}" sibTransId="{7A6EFD74-5288-4D4C-A84D-AED750E5907E}"/>
    <dgm:cxn modelId="{D0D500D9-DF1E-423D-883E-245F15628908}" type="presOf" srcId="{270A23C9-0C4C-4B66-9E69-156B7D15A240}" destId="{D7D3FF7E-B0FB-4EE4-8DCA-807667BBE772}" srcOrd="0" destOrd="0" presId="urn:microsoft.com/office/officeart/2005/8/layout/radial4"/>
    <dgm:cxn modelId="{F086ABE1-0697-4A0F-922D-B21A7CD21CA2}" type="presParOf" srcId="{0249B855-01C7-4B0B-89A1-F5C04398C15A}" destId="{E1A4E45C-B51E-4A75-AA04-46F7662A63D1}" srcOrd="0" destOrd="0" presId="urn:microsoft.com/office/officeart/2005/8/layout/radial4"/>
    <dgm:cxn modelId="{A37E23F4-E4EA-4D5E-9B9E-DD655A91B1DE}" type="presParOf" srcId="{0249B855-01C7-4B0B-89A1-F5C04398C15A}" destId="{58F7EDE2-4B61-4852-ACD6-266ABD11ECF9}" srcOrd="1" destOrd="0" presId="urn:microsoft.com/office/officeart/2005/8/layout/radial4"/>
    <dgm:cxn modelId="{0A2AABC0-45C4-4C29-A065-53E553FDA11F}" type="presParOf" srcId="{0249B855-01C7-4B0B-89A1-F5C04398C15A}" destId="{6A00ACD1-B794-4074-9631-2DB8792CC58E}" srcOrd="2" destOrd="0" presId="urn:microsoft.com/office/officeart/2005/8/layout/radial4"/>
    <dgm:cxn modelId="{573DE141-F033-4C5C-B0C5-E064E6A41B55}" type="presParOf" srcId="{0249B855-01C7-4B0B-89A1-F5C04398C15A}" destId="{44C29E5C-CAFB-4311-9D51-B51F65DCE370}" srcOrd="3" destOrd="0" presId="urn:microsoft.com/office/officeart/2005/8/layout/radial4"/>
    <dgm:cxn modelId="{745ED362-FA3F-4D14-B47A-F4FE04BCD36C}" type="presParOf" srcId="{0249B855-01C7-4B0B-89A1-F5C04398C15A}" destId="{D7D3FF7E-B0FB-4EE4-8DCA-807667BBE772}" srcOrd="4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8ACAAD-47CE-471B-9DB8-6E40D0EE1F1F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C74B54-D9CF-471E-9D76-CC2B797F5400}">
      <dgm:prSet phldrT="[Text]"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INFECTIVE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726FDFFE-B2DB-42F9-AACF-6545AE783FFA}" type="parTrans" cxnId="{32D71606-8299-467F-9B79-38E1F8941C34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5A682C35-CCCC-443F-826C-F30625CF2903}" type="sibTrans" cxnId="{32D71606-8299-467F-9B79-38E1F8941C34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396D42A5-3FB0-49E9-A9DD-397922BFC637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Blood Culture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4D3CDEE0-AC7C-4866-9007-A51DCF1EDAB9}" type="parTrans" cxnId="{A99AF4A6-7956-4F5F-B84D-38A79A5E78C5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7E5EE78D-928D-410B-9A1B-8A15DE2E3D2D}" type="sibTrans" cxnId="{A99AF4A6-7956-4F5F-B84D-38A79A5E78C5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5E469858-3D17-4457-A8F7-A10D77603235}">
      <dgm:prSet phldrT="[Text]"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ENDOCARDITIS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CA6374D2-E756-4E3C-AA73-834447DDDE51}" type="parTrans" cxnId="{1E105AA0-B5D4-48C9-971C-CED78A84EAC2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D7F47099-D3FA-4845-91A7-1692CBEC0E50}" type="sibTrans" cxnId="{1E105AA0-B5D4-48C9-971C-CED78A84EAC2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793EEDED-3D47-4DD4-AF15-ABAB2A2019E4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Occurrence New Valve lesions – MR / AR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CAB60510-2F97-4811-B63B-22FB8AC60C14}" type="parTrans" cxnId="{628AB60F-62D1-4E4D-B0DA-07A7F3C40248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B1DA2483-D425-4F7D-9AA4-95742F719183}" type="sibTrans" cxnId="{628AB60F-62D1-4E4D-B0DA-07A7F3C40248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AC4C24B4-F8FD-48BD-A6C2-C44419C6BF0B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Vegetations   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EC3714B9-734F-4E07-A491-AA170A752E45}" type="parTrans" cxnId="{2934AAB7-1245-4232-9089-78E29C462454}">
      <dgm:prSet/>
      <dgm:spPr/>
    </dgm:pt>
    <dgm:pt modelId="{3E7FDAF3-1295-422D-9165-43C046D24E80}" type="sibTrans" cxnId="{2934AAB7-1245-4232-9089-78E29C462454}">
      <dgm:prSet/>
      <dgm:spPr/>
    </dgm:pt>
    <dgm:pt modelId="{2A51ECD8-AFF9-4AC2-BDFB-B17234B692AD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Imaging 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00D8166C-7CE4-4829-A1D0-C71B76025100}" type="parTrans" cxnId="{BC501961-0D5C-4782-9092-EAD2D8F54CB8}">
      <dgm:prSet/>
      <dgm:spPr/>
    </dgm:pt>
    <dgm:pt modelId="{6C371142-37C9-4D27-A6CE-47BB7FA3EBC1}" type="sibTrans" cxnId="{BC501961-0D5C-4782-9092-EAD2D8F54CB8}">
      <dgm:prSet/>
      <dgm:spPr/>
    </dgm:pt>
    <dgm:pt modelId="{C462B31B-6B4C-49BB-BF90-54AF58DF0411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Embolic 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460A56C-9556-48E6-8BBB-4EF4D2D76FF4}" type="parTrans" cxnId="{1C633F8D-D018-4CCB-A46C-9DCC08B5990C}">
      <dgm:prSet/>
      <dgm:spPr/>
    </dgm:pt>
    <dgm:pt modelId="{B76B55EA-6DCA-4C6A-ADCB-C07A949A652A}" type="sibTrans" cxnId="{1C633F8D-D018-4CCB-A46C-9DCC08B5990C}">
      <dgm:prSet/>
      <dgm:spPr/>
    </dgm:pt>
    <dgm:pt modelId="{BA1C182F-43D6-497E-92B3-87DA30C59BD5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Pathologic 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691411C9-9B43-4356-8513-B5AB4839D9F8}" type="parTrans" cxnId="{8A647933-7829-4225-8EA4-3A337F022934}">
      <dgm:prSet/>
      <dgm:spPr/>
    </dgm:pt>
    <dgm:pt modelId="{626752ED-B4D7-4797-AF5F-8946EA716BC2}" type="sibTrans" cxnId="{8A647933-7829-4225-8EA4-3A337F022934}">
      <dgm:prSet/>
      <dgm:spPr/>
    </dgm:pt>
    <dgm:pt modelId="{40266DAF-5288-44EC-AFED-9DBBE8616C7C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Surgical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B67F9C2B-0F48-4B46-9EBA-04B94F3797F9}" type="parTrans" cxnId="{2CC1F07F-9EF7-48A0-BDF2-55090AD1F321}">
      <dgm:prSet/>
      <dgm:spPr/>
    </dgm:pt>
    <dgm:pt modelId="{E8042662-2A1A-4AD5-9D4C-B1F3072F1387}" type="sibTrans" cxnId="{2CC1F07F-9EF7-48A0-BDF2-55090AD1F321}">
      <dgm:prSet/>
      <dgm:spPr/>
    </dgm:pt>
    <dgm:pt modelId="{74B75CC0-4154-4387-A27B-143C8B48A707}" type="pres">
      <dgm:prSet presAssocID="{6C8ACAAD-47CE-471B-9DB8-6E40D0EE1F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1EBE76-F23A-41AE-A3AE-DB5962A89D0D}" type="pres">
      <dgm:prSet presAssocID="{D3C74B54-D9CF-471E-9D76-CC2B797F5400}" presName="composite" presStyleCnt="0"/>
      <dgm:spPr/>
    </dgm:pt>
    <dgm:pt modelId="{FF80EFF0-9EA6-4FFA-A444-ED619C15D285}" type="pres">
      <dgm:prSet presAssocID="{D3C74B54-D9CF-471E-9D76-CC2B797F5400}" presName="parTx" presStyleLbl="alignNode1" presStyleIdx="0" presStyleCnt="2" custLinFactNeighborX="-1983" custLinFactNeighborY="6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68559-1C1F-4041-A78F-0336DEE14B4C}" type="pres">
      <dgm:prSet presAssocID="{D3C74B54-D9CF-471E-9D76-CC2B797F540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9B591-58EB-4DE4-B845-0AE2EB1F9255}" type="pres">
      <dgm:prSet presAssocID="{5A682C35-CCCC-443F-826C-F30625CF2903}" presName="space" presStyleCnt="0"/>
      <dgm:spPr/>
    </dgm:pt>
    <dgm:pt modelId="{0523D91E-B1BC-4A50-BB8D-27185E8CF845}" type="pres">
      <dgm:prSet presAssocID="{5E469858-3D17-4457-A8F7-A10D77603235}" presName="composite" presStyleCnt="0"/>
      <dgm:spPr/>
    </dgm:pt>
    <dgm:pt modelId="{2E86127C-30C8-4515-A813-F42F7836537D}" type="pres">
      <dgm:prSet presAssocID="{5E469858-3D17-4457-A8F7-A10D7760323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7C66A-096C-492A-828D-C4EF8AE2F352}" type="pres">
      <dgm:prSet presAssocID="{5E469858-3D17-4457-A8F7-A10D7760323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2DE3F5-E54C-4FBE-9AD6-40897CF8AFD0}" type="presOf" srcId="{C462B31B-6B4C-49BB-BF90-54AF58DF0411}" destId="{CF47C66A-096C-492A-828D-C4EF8AE2F352}" srcOrd="0" destOrd="3" presId="urn:microsoft.com/office/officeart/2005/8/layout/hList1"/>
    <dgm:cxn modelId="{A99AF4A6-7956-4F5F-B84D-38A79A5E78C5}" srcId="{D3C74B54-D9CF-471E-9D76-CC2B797F5400}" destId="{396D42A5-3FB0-49E9-A9DD-397922BFC637}" srcOrd="0" destOrd="0" parTransId="{4D3CDEE0-AC7C-4866-9007-A51DCF1EDAB9}" sibTransId="{7E5EE78D-928D-410B-9A1B-8A15DE2E3D2D}"/>
    <dgm:cxn modelId="{51F09CD2-D887-43A9-8F2F-CE42D945745C}" type="presOf" srcId="{40266DAF-5288-44EC-AFED-9DBBE8616C7C}" destId="{CF47C66A-096C-492A-828D-C4EF8AE2F352}" srcOrd="0" destOrd="5" presId="urn:microsoft.com/office/officeart/2005/8/layout/hList1"/>
    <dgm:cxn modelId="{DFAB41AD-0DEB-4577-8C88-F128C15BBF9F}" type="presOf" srcId="{2A51ECD8-AFF9-4AC2-BDFB-B17234B692AD}" destId="{CF47C66A-096C-492A-828D-C4EF8AE2F352}" srcOrd="0" destOrd="2" presId="urn:microsoft.com/office/officeart/2005/8/layout/hList1"/>
    <dgm:cxn modelId="{603EC7F5-A279-4D41-8A4A-9E147FF9DD7D}" type="presOf" srcId="{6C8ACAAD-47CE-471B-9DB8-6E40D0EE1F1F}" destId="{74B75CC0-4154-4387-A27B-143C8B48A707}" srcOrd="0" destOrd="0" presId="urn:microsoft.com/office/officeart/2005/8/layout/hList1"/>
    <dgm:cxn modelId="{1C633F8D-D018-4CCB-A46C-9DCC08B5990C}" srcId="{AC4C24B4-F8FD-48BD-A6C2-C44419C6BF0B}" destId="{C462B31B-6B4C-49BB-BF90-54AF58DF0411}" srcOrd="1" destOrd="0" parTransId="{8460A56C-9556-48E6-8BBB-4EF4D2D76FF4}" sibTransId="{B76B55EA-6DCA-4C6A-ADCB-C07A949A652A}"/>
    <dgm:cxn modelId="{32D71606-8299-467F-9B79-38E1F8941C34}" srcId="{6C8ACAAD-47CE-471B-9DB8-6E40D0EE1F1F}" destId="{D3C74B54-D9CF-471E-9D76-CC2B797F5400}" srcOrd="0" destOrd="0" parTransId="{726FDFFE-B2DB-42F9-AACF-6545AE783FFA}" sibTransId="{5A682C35-CCCC-443F-826C-F30625CF2903}"/>
    <dgm:cxn modelId="{F500C6BB-BF8E-4A0C-9A5C-B731E42752E8}" type="presOf" srcId="{AC4C24B4-F8FD-48BD-A6C2-C44419C6BF0B}" destId="{CF47C66A-096C-492A-828D-C4EF8AE2F352}" srcOrd="0" destOrd="1" presId="urn:microsoft.com/office/officeart/2005/8/layout/hList1"/>
    <dgm:cxn modelId="{8A647933-7829-4225-8EA4-3A337F022934}" srcId="{AC4C24B4-F8FD-48BD-A6C2-C44419C6BF0B}" destId="{BA1C182F-43D6-497E-92B3-87DA30C59BD5}" srcOrd="2" destOrd="0" parTransId="{691411C9-9B43-4356-8513-B5AB4839D9F8}" sibTransId="{626752ED-B4D7-4797-AF5F-8946EA716BC2}"/>
    <dgm:cxn modelId="{2CC1F07F-9EF7-48A0-BDF2-55090AD1F321}" srcId="{AC4C24B4-F8FD-48BD-A6C2-C44419C6BF0B}" destId="{40266DAF-5288-44EC-AFED-9DBBE8616C7C}" srcOrd="3" destOrd="0" parTransId="{B67F9C2B-0F48-4B46-9EBA-04B94F3797F9}" sibTransId="{E8042662-2A1A-4AD5-9D4C-B1F3072F1387}"/>
    <dgm:cxn modelId="{93DCBC72-957E-40FF-839C-3433D1AAC013}" type="presOf" srcId="{BA1C182F-43D6-497E-92B3-87DA30C59BD5}" destId="{CF47C66A-096C-492A-828D-C4EF8AE2F352}" srcOrd="0" destOrd="4" presId="urn:microsoft.com/office/officeart/2005/8/layout/hList1"/>
    <dgm:cxn modelId="{628AB60F-62D1-4E4D-B0DA-07A7F3C40248}" srcId="{5E469858-3D17-4457-A8F7-A10D77603235}" destId="{793EEDED-3D47-4DD4-AF15-ABAB2A2019E4}" srcOrd="0" destOrd="0" parTransId="{CAB60510-2F97-4811-B63B-22FB8AC60C14}" sibTransId="{B1DA2483-D425-4F7D-9AA4-95742F719183}"/>
    <dgm:cxn modelId="{1E105AA0-B5D4-48C9-971C-CED78A84EAC2}" srcId="{6C8ACAAD-47CE-471B-9DB8-6E40D0EE1F1F}" destId="{5E469858-3D17-4457-A8F7-A10D77603235}" srcOrd="1" destOrd="0" parTransId="{CA6374D2-E756-4E3C-AA73-834447DDDE51}" sibTransId="{D7F47099-D3FA-4845-91A7-1692CBEC0E50}"/>
    <dgm:cxn modelId="{05109560-E3CF-4440-ABCB-2C295F465281}" type="presOf" srcId="{793EEDED-3D47-4DD4-AF15-ABAB2A2019E4}" destId="{CF47C66A-096C-492A-828D-C4EF8AE2F352}" srcOrd="0" destOrd="0" presId="urn:microsoft.com/office/officeart/2005/8/layout/hList1"/>
    <dgm:cxn modelId="{EF8CB762-D12B-4B9C-A287-9057E9211241}" type="presOf" srcId="{5E469858-3D17-4457-A8F7-A10D77603235}" destId="{2E86127C-30C8-4515-A813-F42F7836537D}" srcOrd="0" destOrd="0" presId="urn:microsoft.com/office/officeart/2005/8/layout/hList1"/>
    <dgm:cxn modelId="{2934AAB7-1245-4232-9089-78E29C462454}" srcId="{5E469858-3D17-4457-A8F7-A10D77603235}" destId="{AC4C24B4-F8FD-48BD-A6C2-C44419C6BF0B}" srcOrd="1" destOrd="0" parTransId="{EC3714B9-734F-4E07-A491-AA170A752E45}" sibTransId="{3E7FDAF3-1295-422D-9165-43C046D24E80}"/>
    <dgm:cxn modelId="{5C243343-0F46-47B3-83A7-5F4A99147DC6}" type="presOf" srcId="{396D42A5-3FB0-49E9-A9DD-397922BFC637}" destId="{6B468559-1C1F-4041-A78F-0336DEE14B4C}" srcOrd="0" destOrd="0" presId="urn:microsoft.com/office/officeart/2005/8/layout/hList1"/>
    <dgm:cxn modelId="{979EECF9-39B9-4ACB-866F-7FE566133EA2}" type="presOf" srcId="{D3C74B54-D9CF-471E-9D76-CC2B797F5400}" destId="{FF80EFF0-9EA6-4FFA-A444-ED619C15D285}" srcOrd="0" destOrd="0" presId="urn:microsoft.com/office/officeart/2005/8/layout/hList1"/>
    <dgm:cxn modelId="{BC501961-0D5C-4782-9092-EAD2D8F54CB8}" srcId="{AC4C24B4-F8FD-48BD-A6C2-C44419C6BF0B}" destId="{2A51ECD8-AFF9-4AC2-BDFB-B17234B692AD}" srcOrd="0" destOrd="0" parTransId="{00D8166C-7CE4-4829-A1D0-C71B76025100}" sibTransId="{6C371142-37C9-4D27-A6CE-47BB7FA3EBC1}"/>
    <dgm:cxn modelId="{50014E80-CFAD-469D-9A57-7DAFB0E7ADAE}" type="presParOf" srcId="{74B75CC0-4154-4387-A27B-143C8B48A707}" destId="{0A1EBE76-F23A-41AE-A3AE-DB5962A89D0D}" srcOrd="0" destOrd="0" presId="urn:microsoft.com/office/officeart/2005/8/layout/hList1"/>
    <dgm:cxn modelId="{F956EED0-0E2B-4D19-A648-78EF78BD1E68}" type="presParOf" srcId="{0A1EBE76-F23A-41AE-A3AE-DB5962A89D0D}" destId="{FF80EFF0-9EA6-4FFA-A444-ED619C15D285}" srcOrd="0" destOrd="0" presId="urn:microsoft.com/office/officeart/2005/8/layout/hList1"/>
    <dgm:cxn modelId="{91962A48-1279-46A4-994B-54697B54125D}" type="presParOf" srcId="{0A1EBE76-F23A-41AE-A3AE-DB5962A89D0D}" destId="{6B468559-1C1F-4041-A78F-0336DEE14B4C}" srcOrd="1" destOrd="0" presId="urn:microsoft.com/office/officeart/2005/8/layout/hList1"/>
    <dgm:cxn modelId="{FBFA88DB-C46C-4D93-8F1C-4EE26B53BC75}" type="presParOf" srcId="{74B75CC0-4154-4387-A27B-143C8B48A707}" destId="{7AA9B591-58EB-4DE4-B845-0AE2EB1F9255}" srcOrd="1" destOrd="0" presId="urn:microsoft.com/office/officeart/2005/8/layout/hList1"/>
    <dgm:cxn modelId="{023E2C0E-BC9A-4DA1-92BE-619996D37B0E}" type="presParOf" srcId="{74B75CC0-4154-4387-A27B-143C8B48A707}" destId="{0523D91E-B1BC-4A50-BB8D-27185E8CF845}" srcOrd="2" destOrd="0" presId="urn:microsoft.com/office/officeart/2005/8/layout/hList1"/>
    <dgm:cxn modelId="{5E6DDC9A-B315-4E47-89C1-D9D515237B42}" type="presParOf" srcId="{0523D91E-B1BC-4A50-BB8D-27185E8CF845}" destId="{2E86127C-30C8-4515-A813-F42F7836537D}" srcOrd="0" destOrd="0" presId="urn:microsoft.com/office/officeart/2005/8/layout/hList1"/>
    <dgm:cxn modelId="{3662FF0C-03E8-40EE-904F-3B183E10C165}" type="presParOf" srcId="{0523D91E-B1BC-4A50-BB8D-27185E8CF845}" destId="{CF47C66A-096C-492A-828D-C4EF8AE2F352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13A640-BC97-4CA8-8913-D7B9376F4696}" type="doc">
      <dgm:prSet loTypeId="urn:microsoft.com/office/officeart/2005/8/layout/hProcess1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B473FD-4EEB-4D83-B367-2A691BE02509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Positive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2B30D6E1-CFC4-4DE1-911B-5C1C62699D5D}" type="parTrans" cxnId="{F1972B3B-A3F9-4539-982F-95504709DC37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DB035BB6-893E-4E75-9720-4B06E127553A}" type="sibTrans" cxnId="{F1972B3B-A3F9-4539-982F-95504709DC37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F290BFB7-B803-42CC-ABB7-84A3908947E7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PCR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DEFBDAD-DF7E-4EBA-A331-E2CBC09E7A2B}" type="parTrans" cxnId="{94921378-DFE0-434E-865F-B7EE66E2C48B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5A26B27-FDAF-4135-B8EB-2D34EB6BA88C}" type="sibTrans" cxnId="{94921378-DFE0-434E-865F-B7EE66E2C48B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7959CB05-E89F-4019-8737-7F0C26648196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Targeting organism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081698B3-7D88-4FCB-8BAB-00DF9119E7BB}" type="parTrans" cxnId="{5CEC0415-9FCA-4D73-BD8E-6743E6DA00E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64D0A66B-C581-4EBB-A8F6-35CF26ACEF88}" type="sibTrans" cxnId="{5CEC0415-9FCA-4D73-BD8E-6743E6DA00E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9F6EBAAE-4CE6-41BA-9ECB-8510E90FFC45}" type="pres">
      <dgm:prSet presAssocID="{5113A640-BC97-4CA8-8913-D7B9376F46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2655B0-D506-448E-A81B-2F4CF8E35B3A}" type="pres">
      <dgm:prSet presAssocID="{5113A640-BC97-4CA8-8913-D7B9376F4696}" presName="arrow" presStyleLbl="bgShp" presStyleIdx="0" presStyleCnt="1" custLinFactNeighborX="-1250" custLinFactNeighborY="-1630"/>
      <dgm:spPr/>
    </dgm:pt>
    <dgm:pt modelId="{48E2AAD3-34AA-44E6-82BB-1A07D47C3E23}" type="pres">
      <dgm:prSet presAssocID="{5113A640-BC97-4CA8-8913-D7B9376F4696}" presName="points" presStyleCnt="0"/>
      <dgm:spPr/>
    </dgm:pt>
    <dgm:pt modelId="{FCD7AF9B-DCBD-4417-8AA3-B0CC30514166}" type="pres">
      <dgm:prSet presAssocID="{0FB473FD-4EEB-4D83-B367-2A691BE02509}" presName="compositeA" presStyleCnt="0"/>
      <dgm:spPr/>
    </dgm:pt>
    <dgm:pt modelId="{239603DC-5D16-41F8-9C5D-96402EB218C1}" type="pres">
      <dgm:prSet presAssocID="{0FB473FD-4EEB-4D83-B367-2A691BE02509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9F277-E5D7-4051-8BD8-BA485A616886}" type="pres">
      <dgm:prSet presAssocID="{0FB473FD-4EEB-4D83-B367-2A691BE02509}" presName="circleA" presStyleLbl="node1" presStyleIdx="0" presStyleCnt="3"/>
      <dgm:spPr/>
    </dgm:pt>
    <dgm:pt modelId="{84B72D60-A9BC-4544-8F71-19B18B622741}" type="pres">
      <dgm:prSet presAssocID="{0FB473FD-4EEB-4D83-B367-2A691BE02509}" presName="spaceA" presStyleCnt="0"/>
      <dgm:spPr/>
    </dgm:pt>
    <dgm:pt modelId="{64402A84-5EEA-4487-9ADE-50A82C9D6C49}" type="pres">
      <dgm:prSet presAssocID="{DB035BB6-893E-4E75-9720-4B06E127553A}" presName="space" presStyleCnt="0"/>
      <dgm:spPr/>
    </dgm:pt>
    <dgm:pt modelId="{CB860E34-0CF2-4E73-A83D-BB7476035941}" type="pres">
      <dgm:prSet presAssocID="{F290BFB7-B803-42CC-ABB7-84A3908947E7}" presName="compositeB" presStyleCnt="0"/>
      <dgm:spPr/>
    </dgm:pt>
    <dgm:pt modelId="{5D091FAD-697B-4CC5-9DBE-F0E50D897192}" type="pres">
      <dgm:prSet presAssocID="{F290BFB7-B803-42CC-ABB7-84A3908947E7}" presName="textB" presStyleLbl="revTx" presStyleIdx="1" presStyleCnt="3" custLinFactNeighborX="-1717" custLinFactNeighborY="29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F8F19-E854-4BA2-B764-2652F1921E48}" type="pres">
      <dgm:prSet presAssocID="{F290BFB7-B803-42CC-ABB7-84A3908947E7}" presName="circleB" presStyleLbl="node1" presStyleIdx="1" presStyleCnt="3"/>
      <dgm:spPr/>
    </dgm:pt>
    <dgm:pt modelId="{F8A2D848-966A-49AC-A0D7-C28EF0EAB263}" type="pres">
      <dgm:prSet presAssocID="{F290BFB7-B803-42CC-ABB7-84A3908947E7}" presName="spaceB" presStyleCnt="0"/>
      <dgm:spPr/>
    </dgm:pt>
    <dgm:pt modelId="{98794F7D-B2E6-4919-B67C-57D94296A001}" type="pres">
      <dgm:prSet presAssocID="{C5A26B27-FDAF-4135-B8EB-2D34EB6BA88C}" presName="space" presStyleCnt="0"/>
      <dgm:spPr/>
    </dgm:pt>
    <dgm:pt modelId="{7F456F14-E9EE-4649-AC03-CC79ABD223BB}" type="pres">
      <dgm:prSet presAssocID="{7959CB05-E89F-4019-8737-7F0C26648196}" presName="compositeA" presStyleCnt="0"/>
      <dgm:spPr/>
    </dgm:pt>
    <dgm:pt modelId="{897B5E8D-B0EA-4DAD-BAAD-F2010C42A61A}" type="pres">
      <dgm:prSet presAssocID="{7959CB05-E89F-4019-8737-7F0C26648196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34738-03A5-448D-8D12-A33EC98891FE}" type="pres">
      <dgm:prSet presAssocID="{7959CB05-E89F-4019-8737-7F0C26648196}" presName="circleA" presStyleLbl="node1" presStyleIdx="2" presStyleCnt="3"/>
      <dgm:spPr/>
    </dgm:pt>
    <dgm:pt modelId="{0E1A9EDF-34FB-47B1-A440-4F8516B5267B}" type="pres">
      <dgm:prSet presAssocID="{7959CB05-E89F-4019-8737-7F0C26648196}" presName="spaceA" presStyleCnt="0"/>
      <dgm:spPr/>
    </dgm:pt>
  </dgm:ptLst>
  <dgm:cxnLst>
    <dgm:cxn modelId="{F1972B3B-A3F9-4539-982F-95504709DC37}" srcId="{5113A640-BC97-4CA8-8913-D7B9376F4696}" destId="{0FB473FD-4EEB-4D83-B367-2A691BE02509}" srcOrd="0" destOrd="0" parTransId="{2B30D6E1-CFC4-4DE1-911B-5C1C62699D5D}" sibTransId="{DB035BB6-893E-4E75-9720-4B06E127553A}"/>
    <dgm:cxn modelId="{94921378-DFE0-434E-865F-B7EE66E2C48B}" srcId="{5113A640-BC97-4CA8-8913-D7B9376F4696}" destId="{F290BFB7-B803-42CC-ABB7-84A3908947E7}" srcOrd="1" destOrd="0" parTransId="{CDEFBDAD-DF7E-4EBA-A331-E2CBC09E7A2B}" sibTransId="{C5A26B27-FDAF-4135-B8EB-2D34EB6BA88C}"/>
    <dgm:cxn modelId="{57814E2C-6847-4609-929D-27124B85C4AE}" type="presOf" srcId="{0FB473FD-4EEB-4D83-B367-2A691BE02509}" destId="{239603DC-5D16-41F8-9C5D-96402EB218C1}" srcOrd="0" destOrd="0" presId="urn:microsoft.com/office/officeart/2005/8/layout/hProcess11"/>
    <dgm:cxn modelId="{5CEC0415-9FCA-4D73-BD8E-6743E6DA00EC}" srcId="{5113A640-BC97-4CA8-8913-D7B9376F4696}" destId="{7959CB05-E89F-4019-8737-7F0C26648196}" srcOrd="2" destOrd="0" parTransId="{081698B3-7D88-4FCB-8BAB-00DF9119E7BB}" sibTransId="{64D0A66B-C581-4EBB-A8F6-35CF26ACEF88}"/>
    <dgm:cxn modelId="{9F77C0F2-069F-4D32-92E5-74355A5C540A}" type="presOf" srcId="{F290BFB7-B803-42CC-ABB7-84A3908947E7}" destId="{5D091FAD-697B-4CC5-9DBE-F0E50D897192}" srcOrd="0" destOrd="0" presId="urn:microsoft.com/office/officeart/2005/8/layout/hProcess11"/>
    <dgm:cxn modelId="{2CE880B3-333B-4C9C-BE4A-2CB083289CF5}" type="presOf" srcId="{5113A640-BC97-4CA8-8913-D7B9376F4696}" destId="{9F6EBAAE-4CE6-41BA-9ECB-8510E90FFC45}" srcOrd="0" destOrd="0" presId="urn:microsoft.com/office/officeart/2005/8/layout/hProcess11"/>
    <dgm:cxn modelId="{13B28765-29A9-47BB-96B9-37DE19AA373C}" type="presOf" srcId="{7959CB05-E89F-4019-8737-7F0C26648196}" destId="{897B5E8D-B0EA-4DAD-BAAD-F2010C42A61A}" srcOrd="0" destOrd="0" presId="urn:microsoft.com/office/officeart/2005/8/layout/hProcess11"/>
    <dgm:cxn modelId="{D7BED5AC-46CA-47BA-92D1-CF97CD001F99}" type="presParOf" srcId="{9F6EBAAE-4CE6-41BA-9ECB-8510E90FFC45}" destId="{4E2655B0-D506-448E-A81B-2F4CF8E35B3A}" srcOrd="0" destOrd="0" presId="urn:microsoft.com/office/officeart/2005/8/layout/hProcess11"/>
    <dgm:cxn modelId="{9BEA4036-36D6-4D49-9FE1-6F1CC3A1E28C}" type="presParOf" srcId="{9F6EBAAE-4CE6-41BA-9ECB-8510E90FFC45}" destId="{48E2AAD3-34AA-44E6-82BB-1A07D47C3E23}" srcOrd="1" destOrd="0" presId="urn:microsoft.com/office/officeart/2005/8/layout/hProcess11"/>
    <dgm:cxn modelId="{FDC92DEA-E6A7-4DB9-B3C8-EFE964A9D897}" type="presParOf" srcId="{48E2AAD3-34AA-44E6-82BB-1A07D47C3E23}" destId="{FCD7AF9B-DCBD-4417-8AA3-B0CC30514166}" srcOrd="0" destOrd="0" presId="urn:microsoft.com/office/officeart/2005/8/layout/hProcess11"/>
    <dgm:cxn modelId="{DCD30A21-3C1F-4083-9A42-D3499DAEB4B4}" type="presParOf" srcId="{FCD7AF9B-DCBD-4417-8AA3-B0CC30514166}" destId="{239603DC-5D16-41F8-9C5D-96402EB218C1}" srcOrd="0" destOrd="0" presId="urn:microsoft.com/office/officeart/2005/8/layout/hProcess11"/>
    <dgm:cxn modelId="{914C989A-E48E-4924-A073-6826041A92E1}" type="presParOf" srcId="{FCD7AF9B-DCBD-4417-8AA3-B0CC30514166}" destId="{2EC9F277-E5D7-4051-8BD8-BA485A616886}" srcOrd="1" destOrd="0" presId="urn:microsoft.com/office/officeart/2005/8/layout/hProcess11"/>
    <dgm:cxn modelId="{4FBF4179-6C59-483B-B9B3-86F01A64936A}" type="presParOf" srcId="{FCD7AF9B-DCBD-4417-8AA3-B0CC30514166}" destId="{84B72D60-A9BC-4544-8F71-19B18B622741}" srcOrd="2" destOrd="0" presId="urn:microsoft.com/office/officeart/2005/8/layout/hProcess11"/>
    <dgm:cxn modelId="{0EABAACD-E7EB-4A52-893F-E9A61B7F715A}" type="presParOf" srcId="{48E2AAD3-34AA-44E6-82BB-1A07D47C3E23}" destId="{64402A84-5EEA-4487-9ADE-50A82C9D6C49}" srcOrd="1" destOrd="0" presId="urn:microsoft.com/office/officeart/2005/8/layout/hProcess11"/>
    <dgm:cxn modelId="{6F223529-FAFE-4A5D-9ABB-B1B4FFD9627B}" type="presParOf" srcId="{48E2AAD3-34AA-44E6-82BB-1A07D47C3E23}" destId="{CB860E34-0CF2-4E73-A83D-BB7476035941}" srcOrd="2" destOrd="0" presId="urn:microsoft.com/office/officeart/2005/8/layout/hProcess11"/>
    <dgm:cxn modelId="{CF457DC5-35B9-4009-A6A8-ABDAB0B41C1E}" type="presParOf" srcId="{CB860E34-0CF2-4E73-A83D-BB7476035941}" destId="{5D091FAD-697B-4CC5-9DBE-F0E50D897192}" srcOrd="0" destOrd="0" presId="urn:microsoft.com/office/officeart/2005/8/layout/hProcess11"/>
    <dgm:cxn modelId="{7406EA37-40B5-4E3D-91B7-A62ECC37BE3B}" type="presParOf" srcId="{CB860E34-0CF2-4E73-A83D-BB7476035941}" destId="{DE6F8F19-E854-4BA2-B764-2652F1921E48}" srcOrd="1" destOrd="0" presId="urn:microsoft.com/office/officeart/2005/8/layout/hProcess11"/>
    <dgm:cxn modelId="{F842D78B-AAC1-4F68-BD19-914B3221DAE6}" type="presParOf" srcId="{CB860E34-0CF2-4E73-A83D-BB7476035941}" destId="{F8A2D848-966A-49AC-A0D7-C28EF0EAB263}" srcOrd="2" destOrd="0" presId="urn:microsoft.com/office/officeart/2005/8/layout/hProcess11"/>
    <dgm:cxn modelId="{C0DDB16A-3221-4752-B3CB-674824F013C2}" type="presParOf" srcId="{48E2AAD3-34AA-44E6-82BB-1A07D47C3E23}" destId="{98794F7D-B2E6-4919-B67C-57D94296A001}" srcOrd="3" destOrd="0" presId="urn:microsoft.com/office/officeart/2005/8/layout/hProcess11"/>
    <dgm:cxn modelId="{62E5084F-DC2A-43F2-8C3A-7E285134C18D}" type="presParOf" srcId="{48E2AAD3-34AA-44E6-82BB-1A07D47C3E23}" destId="{7F456F14-E9EE-4649-AC03-CC79ABD223BB}" srcOrd="4" destOrd="0" presId="urn:microsoft.com/office/officeart/2005/8/layout/hProcess11"/>
    <dgm:cxn modelId="{040ED651-E1C6-44E1-97B1-DC8920C992FA}" type="presParOf" srcId="{7F456F14-E9EE-4649-AC03-CC79ABD223BB}" destId="{897B5E8D-B0EA-4DAD-BAAD-F2010C42A61A}" srcOrd="0" destOrd="0" presId="urn:microsoft.com/office/officeart/2005/8/layout/hProcess11"/>
    <dgm:cxn modelId="{798B2ED3-11B4-438B-AA1D-267D26C0E4D0}" type="presParOf" srcId="{7F456F14-E9EE-4649-AC03-CC79ABD223BB}" destId="{0E334738-03A5-448D-8D12-A33EC98891FE}" srcOrd="1" destOrd="0" presId="urn:microsoft.com/office/officeart/2005/8/layout/hProcess11"/>
    <dgm:cxn modelId="{618D1E5E-DF87-4CEA-AB45-0CC0C5C70843}" type="presParOf" srcId="{7F456F14-E9EE-4649-AC03-CC79ABD223BB}" destId="{0E1A9EDF-34FB-47B1-A440-4F8516B5267B}" srcOrd="2" destOrd="0" presId="urn:microsoft.com/office/officeart/2005/8/layout/hProcess1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13A640-BC97-4CA8-8913-D7B9376F4696}" type="doc">
      <dgm:prSet loTypeId="urn:microsoft.com/office/officeart/2005/8/layout/hProcess1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B473FD-4EEB-4D83-B367-2A691BE02509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Negative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2B30D6E1-CFC4-4DE1-911B-5C1C62699D5D}" type="parTrans" cxnId="{F1972B3B-A3F9-4539-982F-95504709DC37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DB035BB6-893E-4E75-9720-4B06E127553A}" type="sibTrans" cxnId="{F1972B3B-A3F9-4539-982F-95504709DC37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7959CB05-E89F-4019-8737-7F0C26648196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Molecular Testing Bacterial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081698B3-7D88-4FCB-8BAB-00DF9119E7BB}" type="parTrans" cxnId="{5CEC0415-9FCA-4D73-BD8E-6743E6DA00E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64D0A66B-C581-4EBB-A8F6-35CF26ACEF88}" type="sibTrans" cxnId="{5CEC0415-9FCA-4D73-BD8E-6743E6DA00E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A74C90CA-353C-4E2F-A1A0-2635805FB5E6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Ribosomal RNA genes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67772F47-2C64-4C68-9F16-2CB8CDBB5C42}" type="parTrans" cxnId="{5525BEE4-DAE4-4C8C-9B05-68747BEEAB1B}">
      <dgm:prSet/>
      <dgm:spPr/>
      <dgm:t>
        <a:bodyPr/>
        <a:lstStyle/>
        <a:p>
          <a:endParaRPr lang="en-US"/>
        </a:p>
      </dgm:t>
    </dgm:pt>
    <dgm:pt modelId="{53556894-E853-464A-83CF-4B5285972D36}" type="sibTrans" cxnId="{5525BEE4-DAE4-4C8C-9B05-68747BEEAB1B}">
      <dgm:prSet/>
      <dgm:spPr/>
      <dgm:t>
        <a:bodyPr/>
        <a:lstStyle/>
        <a:p>
          <a:endParaRPr lang="en-US"/>
        </a:p>
      </dgm:t>
    </dgm:pt>
    <dgm:pt modelId="{9F6EBAAE-4CE6-41BA-9ECB-8510E90FFC45}" type="pres">
      <dgm:prSet presAssocID="{5113A640-BC97-4CA8-8913-D7B9376F46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2655B0-D506-448E-A81B-2F4CF8E35B3A}" type="pres">
      <dgm:prSet presAssocID="{5113A640-BC97-4CA8-8913-D7B9376F4696}" presName="arrow" presStyleLbl="bgShp" presStyleIdx="0" presStyleCnt="1" custLinFactNeighborX="-1250" custLinFactNeighborY="-1630"/>
      <dgm:spPr/>
    </dgm:pt>
    <dgm:pt modelId="{48E2AAD3-34AA-44E6-82BB-1A07D47C3E23}" type="pres">
      <dgm:prSet presAssocID="{5113A640-BC97-4CA8-8913-D7B9376F4696}" presName="points" presStyleCnt="0"/>
      <dgm:spPr/>
    </dgm:pt>
    <dgm:pt modelId="{FCD7AF9B-DCBD-4417-8AA3-B0CC30514166}" type="pres">
      <dgm:prSet presAssocID="{0FB473FD-4EEB-4D83-B367-2A691BE02509}" presName="compositeA" presStyleCnt="0"/>
      <dgm:spPr/>
    </dgm:pt>
    <dgm:pt modelId="{239603DC-5D16-41F8-9C5D-96402EB218C1}" type="pres">
      <dgm:prSet presAssocID="{0FB473FD-4EEB-4D83-B367-2A691BE02509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9F277-E5D7-4051-8BD8-BA485A616886}" type="pres">
      <dgm:prSet presAssocID="{0FB473FD-4EEB-4D83-B367-2A691BE02509}" presName="circleA" presStyleLbl="node1" presStyleIdx="0" presStyleCnt="3"/>
      <dgm:spPr/>
    </dgm:pt>
    <dgm:pt modelId="{84B72D60-A9BC-4544-8F71-19B18B622741}" type="pres">
      <dgm:prSet presAssocID="{0FB473FD-4EEB-4D83-B367-2A691BE02509}" presName="spaceA" presStyleCnt="0"/>
      <dgm:spPr/>
    </dgm:pt>
    <dgm:pt modelId="{64402A84-5EEA-4487-9ADE-50A82C9D6C49}" type="pres">
      <dgm:prSet presAssocID="{DB035BB6-893E-4E75-9720-4B06E127553A}" presName="space" presStyleCnt="0"/>
      <dgm:spPr/>
    </dgm:pt>
    <dgm:pt modelId="{F086E3C4-F203-47AF-B0A5-28A990862F84}" type="pres">
      <dgm:prSet presAssocID="{7959CB05-E89F-4019-8737-7F0C26648196}" presName="compositeB" presStyleCnt="0"/>
      <dgm:spPr/>
    </dgm:pt>
    <dgm:pt modelId="{926F2498-67AD-49D3-ACC0-7B3AC96450F1}" type="pres">
      <dgm:prSet presAssocID="{7959CB05-E89F-4019-8737-7F0C26648196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FE914-21A3-4161-B7EB-03FB2E312A6C}" type="pres">
      <dgm:prSet presAssocID="{7959CB05-E89F-4019-8737-7F0C26648196}" presName="circleB" presStyleLbl="node1" presStyleIdx="1" presStyleCnt="3"/>
      <dgm:spPr/>
    </dgm:pt>
    <dgm:pt modelId="{C4C50809-1BF6-43B6-A3DE-B49DAE5533D9}" type="pres">
      <dgm:prSet presAssocID="{7959CB05-E89F-4019-8737-7F0C26648196}" presName="spaceB" presStyleCnt="0"/>
      <dgm:spPr/>
    </dgm:pt>
    <dgm:pt modelId="{D2913EDD-1A3B-402C-8526-5AB26F6D03B8}" type="pres">
      <dgm:prSet presAssocID="{64D0A66B-C581-4EBB-A8F6-35CF26ACEF88}" presName="space" presStyleCnt="0"/>
      <dgm:spPr/>
    </dgm:pt>
    <dgm:pt modelId="{C2C99689-5E49-4545-8C29-67E6779467C2}" type="pres">
      <dgm:prSet presAssocID="{A74C90CA-353C-4E2F-A1A0-2635805FB5E6}" presName="compositeA" presStyleCnt="0"/>
      <dgm:spPr/>
    </dgm:pt>
    <dgm:pt modelId="{6DBA5BA1-8DB3-4B47-B312-0DEDB03E5E61}" type="pres">
      <dgm:prSet presAssocID="{A74C90CA-353C-4E2F-A1A0-2635805FB5E6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CA364-82CA-44D6-9609-D8C3F85DBC2E}" type="pres">
      <dgm:prSet presAssocID="{A74C90CA-353C-4E2F-A1A0-2635805FB5E6}" presName="circleA" presStyleLbl="node1" presStyleIdx="2" presStyleCnt="3"/>
      <dgm:spPr/>
    </dgm:pt>
    <dgm:pt modelId="{3D8A7889-1FD2-4EED-9D6E-2D9371F15B50}" type="pres">
      <dgm:prSet presAssocID="{A74C90CA-353C-4E2F-A1A0-2635805FB5E6}" presName="spaceA" presStyleCnt="0"/>
      <dgm:spPr/>
    </dgm:pt>
  </dgm:ptLst>
  <dgm:cxnLst>
    <dgm:cxn modelId="{F1972B3B-A3F9-4539-982F-95504709DC37}" srcId="{5113A640-BC97-4CA8-8913-D7B9376F4696}" destId="{0FB473FD-4EEB-4D83-B367-2A691BE02509}" srcOrd="0" destOrd="0" parTransId="{2B30D6E1-CFC4-4DE1-911B-5C1C62699D5D}" sibTransId="{DB035BB6-893E-4E75-9720-4B06E127553A}"/>
    <dgm:cxn modelId="{1C372828-DCA0-420D-BD1F-7A3F97142A6A}" type="presOf" srcId="{0FB473FD-4EEB-4D83-B367-2A691BE02509}" destId="{239603DC-5D16-41F8-9C5D-96402EB218C1}" srcOrd="0" destOrd="0" presId="urn:microsoft.com/office/officeart/2005/8/layout/hProcess11"/>
    <dgm:cxn modelId="{AE289181-98D8-4047-A109-4D1FA12A558B}" type="presOf" srcId="{5113A640-BC97-4CA8-8913-D7B9376F4696}" destId="{9F6EBAAE-4CE6-41BA-9ECB-8510E90FFC45}" srcOrd="0" destOrd="0" presId="urn:microsoft.com/office/officeart/2005/8/layout/hProcess11"/>
    <dgm:cxn modelId="{A359D2CF-677E-4560-A5F3-54633B54477C}" type="presOf" srcId="{A74C90CA-353C-4E2F-A1A0-2635805FB5E6}" destId="{6DBA5BA1-8DB3-4B47-B312-0DEDB03E5E61}" srcOrd="0" destOrd="0" presId="urn:microsoft.com/office/officeart/2005/8/layout/hProcess11"/>
    <dgm:cxn modelId="{3048B8BB-9CD8-451A-90D3-C24541B3B52B}" type="presOf" srcId="{7959CB05-E89F-4019-8737-7F0C26648196}" destId="{926F2498-67AD-49D3-ACC0-7B3AC96450F1}" srcOrd="0" destOrd="0" presId="urn:microsoft.com/office/officeart/2005/8/layout/hProcess11"/>
    <dgm:cxn modelId="{5CEC0415-9FCA-4D73-BD8E-6743E6DA00EC}" srcId="{5113A640-BC97-4CA8-8913-D7B9376F4696}" destId="{7959CB05-E89F-4019-8737-7F0C26648196}" srcOrd="1" destOrd="0" parTransId="{081698B3-7D88-4FCB-8BAB-00DF9119E7BB}" sibTransId="{64D0A66B-C581-4EBB-A8F6-35CF26ACEF88}"/>
    <dgm:cxn modelId="{5525BEE4-DAE4-4C8C-9B05-68747BEEAB1B}" srcId="{5113A640-BC97-4CA8-8913-D7B9376F4696}" destId="{A74C90CA-353C-4E2F-A1A0-2635805FB5E6}" srcOrd="2" destOrd="0" parTransId="{67772F47-2C64-4C68-9F16-2CB8CDBB5C42}" sibTransId="{53556894-E853-464A-83CF-4B5285972D36}"/>
    <dgm:cxn modelId="{45CB73B9-84F9-4409-8589-2B73FCCCC27F}" type="presParOf" srcId="{9F6EBAAE-4CE6-41BA-9ECB-8510E90FFC45}" destId="{4E2655B0-D506-448E-A81B-2F4CF8E35B3A}" srcOrd="0" destOrd="0" presId="urn:microsoft.com/office/officeart/2005/8/layout/hProcess11"/>
    <dgm:cxn modelId="{D9AFC58B-B505-4D38-B2DC-7547858B4B26}" type="presParOf" srcId="{9F6EBAAE-4CE6-41BA-9ECB-8510E90FFC45}" destId="{48E2AAD3-34AA-44E6-82BB-1A07D47C3E23}" srcOrd="1" destOrd="0" presId="urn:microsoft.com/office/officeart/2005/8/layout/hProcess11"/>
    <dgm:cxn modelId="{917742FA-6818-4B20-9AB2-25A927E56155}" type="presParOf" srcId="{48E2AAD3-34AA-44E6-82BB-1A07D47C3E23}" destId="{FCD7AF9B-DCBD-4417-8AA3-B0CC30514166}" srcOrd="0" destOrd="0" presId="urn:microsoft.com/office/officeart/2005/8/layout/hProcess11"/>
    <dgm:cxn modelId="{76810410-AD01-4473-AE93-59CC457A7504}" type="presParOf" srcId="{FCD7AF9B-DCBD-4417-8AA3-B0CC30514166}" destId="{239603DC-5D16-41F8-9C5D-96402EB218C1}" srcOrd="0" destOrd="0" presId="urn:microsoft.com/office/officeart/2005/8/layout/hProcess11"/>
    <dgm:cxn modelId="{1AAC1172-5855-4E68-9A84-B8C96A655253}" type="presParOf" srcId="{FCD7AF9B-DCBD-4417-8AA3-B0CC30514166}" destId="{2EC9F277-E5D7-4051-8BD8-BA485A616886}" srcOrd="1" destOrd="0" presId="urn:microsoft.com/office/officeart/2005/8/layout/hProcess11"/>
    <dgm:cxn modelId="{630C4F55-E742-4FC1-BB5F-14EF6C4FE742}" type="presParOf" srcId="{FCD7AF9B-DCBD-4417-8AA3-B0CC30514166}" destId="{84B72D60-A9BC-4544-8F71-19B18B622741}" srcOrd="2" destOrd="0" presId="urn:microsoft.com/office/officeart/2005/8/layout/hProcess11"/>
    <dgm:cxn modelId="{C9EB5FDD-4D6B-4BEA-B525-94BED239840C}" type="presParOf" srcId="{48E2AAD3-34AA-44E6-82BB-1A07D47C3E23}" destId="{64402A84-5EEA-4487-9ADE-50A82C9D6C49}" srcOrd="1" destOrd="0" presId="urn:microsoft.com/office/officeart/2005/8/layout/hProcess11"/>
    <dgm:cxn modelId="{4D35E5C5-C02D-40AD-85CC-F2FE863D5478}" type="presParOf" srcId="{48E2AAD3-34AA-44E6-82BB-1A07D47C3E23}" destId="{F086E3C4-F203-47AF-B0A5-28A990862F84}" srcOrd="2" destOrd="0" presId="urn:microsoft.com/office/officeart/2005/8/layout/hProcess11"/>
    <dgm:cxn modelId="{242CE5C5-CA7D-4206-B4E9-6FEFDA0804AF}" type="presParOf" srcId="{F086E3C4-F203-47AF-B0A5-28A990862F84}" destId="{926F2498-67AD-49D3-ACC0-7B3AC96450F1}" srcOrd="0" destOrd="0" presId="urn:microsoft.com/office/officeart/2005/8/layout/hProcess11"/>
    <dgm:cxn modelId="{3E0B9279-8865-408E-A43E-7338318DF2ED}" type="presParOf" srcId="{F086E3C4-F203-47AF-B0A5-28A990862F84}" destId="{6F0FE914-21A3-4161-B7EB-03FB2E312A6C}" srcOrd="1" destOrd="0" presId="urn:microsoft.com/office/officeart/2005/8/layout/hProcess11"/>
    <dgm:cxn modelId="{0BA63D8B-C2CA-47BF-AF72-033F42D0DA59}" type="presParOf" srcId="{F086E3C4-F203-47AF-B0A5-28A990862F84}" destId="{C4C50809-1BF6-43B6-A3DE-B49DAE5533D9}" srcOrd="2" destOrd="0" presId="urn:microsoft.com/office/officeart/2005/8/layout/hProcess11"/>
    <dgm:cxn modelId="{DD274094-658C-4DA9-8B15-7F6A25B846EE}" type="presParOf" srcId="{48E2AAD3-34AA-44E6-82BB-1A07D47C3E23}" destId="{D2913EDD-1A3B-402C-8526-5AB26F6D03B8}" srcOrd="3" destOrd="0" presId="urn:microsoft.com/office/officeart/2005/8/layout/hProcess11"/>
    <dgm:cxn modelId="{2BB1D9B6-9BA8-413F-8409-15C201843372}" type="presParOf" srcId="{48E2AAD3-34AA-44E6-82BB-1A07D47C3E23}" destId="{C2C99689-5E49-4545-8C29-67E6779467C2}" srcOrd="4" destOrd="0" presId="urn:microsoft.com/office/officeart/2005/8/layout/hProcess11"/>
    <dgm:cxn modelId="{AFFE302A-5E9B-4049-825C-8B5FF3F827DD}" type="presParOf" srcId="{C2C99689-5E49-4545-8C29-67E6779467C2}" destId="{6DBA5BA1-8DB3-4B47-B312-0DEDB03E5E61}" srcOrd="0" destOrd="0" presId="urn:microsoft.com/office/officeart/2005/8/layout/hProcess11"/>
    <dgm:cxn modelId="{01C0CF1D-6602-47B8-9797-F0810CF234B8}" type="presParOf" srcId="{C2C99689-5E49-4545-8C29-67E6779467C2}" destId="{D7FCA364-82CA-44D6-9609-D8C3F85DBC2E}" srcOrd="1" destOrd="0" presId="urn:microsoft.com/office/officeart/2005/8/layout/hProcess11"/>
    <dgm:cxn modelId="{69591935-5B12-461E-A199-805C079CF2B3}" type="presParOf" srcId="{C2C99689-5E49-4545-8C29-67E6779467C2}" destId="{3D8A7889-1FD2-4EED-9D6E-2D9371F15B50}" srcOrd="2" destOrd="0" presId="urn:microsoft.com/office/officeart/2005/8/layout/hProcess1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13A640-BC97-4CA8-8913-D7B9376F4696}" type="doc">
      <dgm:prSet loTypeId="urn:microsoft.com/office/officeart/2005/8/layout/hProcess1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90BFB7-B803-42CC-ABB7-84A3908947E7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Negative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DEFBDAD-DF7E-4EBA-A331-E2CBC09E7A2B}" type="parTrans" cxnId="{94921378-DFE0-434E-865F-B7EE66E2C48B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5A26B27-FDAF-4135-B8EB-2D34EB6BA88C}" type="sibTrans" cxnId="{94921378-DFE0-434E-865F-B7EE66E2C48B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3F106167-0966-4835-862F-410D34A63A3B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Autoimmune disease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Marantic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endocarditis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71BCED43-C28E-4F5B-9260-795C9254DE43}" type="parTrans" cxnId="{FE70EEA0-8538-409B-9709-2F754C758948}">
      <dgm:prSet/>
      <dgm:spPr/>
      <dgm:t>
        <a:bodyPr/>
        <a:lstStyle/>
        <a:p>
          <a:endParaRPr lang="en-US"/>
        </a:p>
      </dgm:t>
    </dgm:pt>
    <dgm:pt modelId="{C0B065F4-B507-46F8-83ED-440ABDEF085D}" type="sibTrans" cxnId="{FE70EEA0-8538-409B-9709-2F754C758948}">
      <dgm:prSet/>
      <dgm:spPr/>
      <dgm:t>
        <a:bodyPr/>
        <a:lstStyle/>
        <a:p>
          <a:endParaRPr lang="en-US"/>
        </a:p>
      </dgm:t>
    </dgm:pt>
    <dgm:pt modelId="{9F6EBAAE-4CE6-41BA-9ECB-8510E90FFC45}" type="pres">
      <dgm:prSet presAssocID="{5113A640-BC97-4CA8-8913-D7B9376F46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2655B0-D506-448E-A81B-2F4CF8E35B3A}" type="pres">
      <dgm:prSet presAssocID="{5113A640-BC97-4CA8-8913-D7B9376F4696}" presName="arrow" presStyleLbl="bgShp" presStyleIdx="0" presStyleCnt="1" custLinFactNeighborX="-1250" custLinFactNeighborY="-1630"/>
      <dgm:spPr/>
    </dgm:pt>
    <dgm:pt modelId="{48E2AAD3-34AA-44E6-82BB-1A07D47C3E23}" type="pres">
      <dgm:prSet presAssocID="{5113A640-BC97-4CA8-8913-D7B9376F4696}" presName="points" presStyleCnt="0"/>
      <dgm:spPr/>
    </dgm:pt>
    <dgm:pt modelId="{1ED56EB3-BE49-4154-AFCB-29E5BBD576D1}" type="pres">
      <dgm:prSet presAssocID="{F290BFB7-B803-42CC-ABB7-84A3908947E7}" presName="compositeA" presStyleCnt="0"/>
      <dgm:spPr/>
    </dgm:pt>
    <dgm:pt modelId="{B1E77249-AF52-4A03-8D41-8F0563BD5610}" type="pres">
      <dgm:prSet presAssocID="{F290BFB7-B803-42CC-ABB7-84A3908947E7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E1652-B0C5-4D2B-9958-85D1B7C6417E}" type="pres">
      <dgm:prSet presAssocID="{F290BFB7-B803-42CC-ABB7-84A3908947E7}" presName="circleA" presStyleLbl="node1" presStyleIdx="0" presStyleCnt="2"/>
      <dgm:spPr/>
    </dgm:pt>
    <dgm:pt modelId="{0095470C-3E4E-4A0C-BEE1-AA06BD2C853F}" type="pres">
      <dgm:prSet presAssocID="{F290BFB7-B803-42CC-ABB7-84A3908947E7}" presName="spaceA" presStyleCnt="0"/>
      <dgm:spPr/>
    </dgm:pt>
    <dgm:pt modelId="{98794F7D-B2E6-4919-B67C-57D94296A001}" type="pres">
      <dgm:prSet presAssocID="{C5A26B27-FDAF-4135-B8EB-2D34EB6BA88C}" presName="space" presStyleCnt="0"/>
      <dgm:spPr/>
    </dgm:pt>
    <dgm:pt modelId="{FC0BC7A9-F53C-4D2A-84C5-6093E5F63993}" type="pres">
      <dgm:prSet presAssocID="{3F106167-0966-4835-862F-410D34A63A3B}" presName="compositeB" presStyleCnt="0"/>
      <dgm:spPr/>
    </dgm:pt>
    <dgm:pt modelId="{ED44C7EC-9796-4654-8CD6-864E7127E929}" type="pres">
      <dgm:prSet presAssocID="{3F106167-0966-4835-862F-410D34A63A3B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04C20-E240-4F69-9EB4-681E077902DF}" type="pres">
      <dgm:prSet presAssocID="{3F106167-0966-4835-862F-410D34A63A3B}" presName="circleB" presStyleLbl="node1" presStyleIdx="1" presStyleCnt="2"/>
      <dgm:spPr/>
    </dgm:pt>
    <dgm:pt modelId="{CC0B3950-47F0-407C-A9F9-8822B37162BA}" type="pres">
      <dgm:prSet presAssocID="{3F106167-0966-4835-862F-410D34A63A3B}" presName="spaceB" presStyleCnt="0"/>
      <dgm:spPr/>
    </dgm:pt>
  </dgm:ptLst>
  <dgm:cxnLst>
    <dgm:cxn modelId="{FE70EEA0-8538-409B-9709-2F754C758948}" srcId="{5113A640-BC97-4CA8-8913-D7B9376F4696}" destId="{3F106167-0966-4835-862F-410D34A63A3B}" srcOrd="1" destOrd="0" parTransId="{71BCED43-C28E-4F5B-9260-795C9254DE43}" sibTransId="{C0B065F4-B507-46F8-83ED-440ABDEF085D}"/>
    <dgm:cxn modelId="{71FB1CAC-A4B8-4AC8-B7F3-98A0510C7B9C}" type="presOf" srcId="{5113A640-BC97-4CA8-8913-D7B9376F4696}" destId="{9F6EBAAE-4CE6-41BA-9ECB-8510E90FFC45}" srcOrd="0" destOrd="0" presId="urn:microsoft.com/office/officeart/2005/8/layout/hProcess11"/>
    <dgm:cxn modelId="{545AE359-5EA3-43B7-B604-0DB31602A456}" type="presOf" srcId="{3F106167-0966-4835-862F-410D34A63A3B}" destId="{ED44C7EC-9796-4654-8CD6-864E7127E929}" srcOrd="0" destOrd="0" presId="urn:microsoft.com/office/officeart/2005/8/layout/hProcess11"/>
    <dgm:cxn modelId="{94921378-DFE0-434E-865F-B7EE66E2C48B}" srcId="{5113A640-BC97-4CA8-8913-D7B9376F4696}" destId="{F290BFB7-B803-42CC-ABB7-84A3908947E7}" srcOrd="0" destOrd="0" parTransId="{CDEFBDAD-DF7E-4EBA-A331-E2CBC09E7A2B}" sibTransId="{C5A26B27-FDAF-4135-B8EB-2D34EB6BA88C}"/>
    <dgm:cxn modelId="{23A8A535-5BB0-44CB-8985-D2BA6D1553F4}" type="presOf" srcId="{F290BFB7-B803-42CC-ABB7-84A3908947E7}" destId="{B1E77249-AF52-4A03-8D41-8F0563BD5610}" srcOrd="0" destOrd="0" presId="urn:microsoft.com/office/officeart/2005/8/layout/hProcess11"/>
    <dgm:cxn modelId="{9F672871-F036-418C-8D53-B150480F2A7C}" type="presParOf" srcId="{9F6EBAAE-4CE6-41BA-9ECB-8510E90FFC45}" destId="{4E2655B0-D506-448E-A81B-2F4CF8E35B3A}" srcOrd="0" destOrd="0" presId="urn:microsoft.com/office/officeart/2005/8/layout/hProcess11"/>
    <dgm:cxn modelId="{DD8B1B54-20F3-4773-BA8C-A1C1253A0FAE}" type="presParOf" srcId="{9F6EBAAE-4CE6-41BA-9ECB-8510E90FFC45}" destId="{48E2AAD3-34AA-44E6-82BB-1A07D47C3E23}" srcOrd="1" destOrd="0" presId="urn:microsoft.com/office/officeart/2005/8/layout/hProcess11"/>
    <dgm:cxn modelId="{187A3046-6185-4706-9926-2D4B8A4F9504}" type="presParOf" srcId="{48E2AAD3-34AA-44E6-82BB-1A07D47C3E23}" destId="{1ED56EB3-BE49-4154-AFCB-29E5BBD576D1}" srcOrd="0" destOrd="0" presId="urn:microsoft.com/office/officeart/2005/8/layout/hProcess11"/>
    <dgm:cxn modelId="{90DBBD7C-7F41-4B64-9674-C3A3DBBCE257}" type="presParOf" srcId="{1ED56EB3-BE49-4154-AFCB-29E5BBD576D1}" destId="{B1E77249-AF52-4A03-8D41-8F0563BD5610}" srcOrd="0" destOrd="0" presId="urn:microsoft.com/office/officeart/2005/8/layout/hProcess11"/>
    <dgm:cxn modelId="{408236EC-4408-4392-B24C-8148A4D8214B}" type="presParOf" srcId="{1ED56EB3-BE49-4154-AFCB-29E5BBD576D1}" destId="{348E1652-B0C5-4D2B-9958-85D1B7C6417E}" srcOrd="1" destOrd="0" presId="urn:microsoft.com/office/officeart/2005/8/layout/hProcess11"/>
    <dgm:cxn modelId="{6C453A3E-01BB-4D3D-AABB-0D692B9E2154}" type="presParOf" srcId="{1ED56EB3-BE49-4154-AFCB-29E5BBD576D1}" destId="{0095470C-3E4E-4A0C-BEE1-AA06BD2C853F}" srcOrd="2" destOrd="0" presId="urn:microsoft.com/office/officeart/2005/8/layout/hProcess11"/>
    <dgm:cxn modelId="{ECA4ABE4-7107-45C1-9C29-7D719AFF950F}" type="presParOf" srcId="{48E2AAD3-34AA-44E6-82BB-1A07D47C3E23}" destId="{98794F7D-B2E6-4919-B67C-57D94296A001}" srcOrd="1" destOrd="0" presId="urn:microsoft.com/office/officeart/2005/8/layout/hProcess11"/>
    <dgm:cxn modelId="{D0C845B6-DB4A-4464-9F4E-00242B268F05}" type="presParOf" srcId="{48E2AAD3-34AA-44E6-82BB-1A07D47C3E23}" destId="{FC0BC7A9-F53C-4D2A-84C5-6093E5F63993}" srcOrd="2" destOrd="0" presId="urn:microsoft.com/office/officeart/2005/8/layout/hProcess11"/>
    <dgm:cxn modelId="{7A1D2E88-01C3-4442-B2CE-9664EF170E0F}" type="presParOf" srcId="{FC0BC7A9-F53C-4D2A-84C5-6093E5F63993}" destId="{ED44C7EC-9796-4654-8CD6-864E7127E929}" srcOrd="0" destOrd="0" presId="urn:microsoft.com/office/officeart/2005/8/layout/hProcess11"/>
    <dgm:cxn modelId="{81885D92-6643-4070-9571-5894865E2190}" type="presParOf" srcId="{FC0BC7A9-F53C-4D2A-84C5-6093E5F63993}" destId="{97404C20-E240-4F69-9EB4-681E077902DF}" srcOrd="1" destOrd="0" presId="urn:microsoft.com/office/officeart/2005/8/layout/hProcess11"/>
    <dgm:cxn modelId="{94DDF179-E838-4B07-84AA-7CC280010A41}" type="presParOf" srcId="{FC0BC7A9-F53C-4D2A-84C5-6093E5F63993}" destId="{CC0B3950-47F0-407C-A9F9-8822B37162BA}" srcOrd="2" destOrd="0" presId="urn:microsoft.com/office/officeart/2005/8/layout/hProcess1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8681CF-2563-47D3-AC0C-749D3C375BD6}" type="doc">
      <dgm:prSet loTypeId="urn:microsoft.com/office/officeart/2005/8/layout/hList3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F07104C-97B7-4D80-A56D-BE3DE2DBF26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MRI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C9934E-C28E-470B-AF5B-EE3A0D552B9B}" type="parTrans" cxnId="{946DB682-6B7B-4A8C-A6B2-822D3DC7F57A}">
      <dgm:prSet/>
      <dgm:spPr/>
      <dgm:t>
        <a:bodyPr/>
        <a:lstStyle/>
        <a:p>
          <a:pPr>
            <a:lnSpc>
              <a:spcPct val="150000"/>
            </a:lnSpc>
          </a:pPr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375E4218-F7E1-4A54-BF74-4DB4289D45C4}" type="sibTrans" cxnId="{946DB682-6B7B-4A8C-A6B2-822D3DC7F57A}">
      <dgm:prSet/>
      <dgm:spPr/>
      <dgm:t>
        <a:bodyPr/>
        <a:lstStyle/>
        <a:p>
          <a:pPr>
            <a:lnSpc>
              <a:spcPct val="150000"/>
            </a:lnSpc>
          </a:pPr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DD3B25EC-632B-4A8D-A711-59045D0C4EED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BRAIN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</dgm:pt>
    <dgm:pt modelId="{95054FFC-4467-4877-B6B4-B22BDBF41A1D}" type="parTrans" cxnId="{E8D13076-D674-4D52-B31D-3D0AB3D3F75E}">
      <dgm:prSet/>
      <dgm:spPr/>
      <dgm:t>
        <a:bodyPr/>
        <a:lstStyle/>
        <a:p>
          <a:pPr>
            <a:lnSpc>
              <a:spcPct val="150000"/>
            </a:lnSpc>
          </a:pPr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2928EFA3-C35E-4947-9193-6A76401C2D12}" type="sibTrans" cxnId="{E8D13076-D674-4D52-B31D-3D0AB3D3F75E}">
      <dgm:prSet/>
      <dgm:spPr/>
      <dgm:t>
        <a:bodyPr/>
        <a:lstStyle/>
        <a:p>
          <a:pPr>
            <a:lnSpc>
              <a:spcPct val="150000"/>
            </a:lnSpc>
          </a:pPr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02AAEB1D-8D87-414E-9712-DB2825A93E61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NO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neuro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deficit/lesion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9D6554AC-AC3E-4ED1-B740-9855A8F87521}" type="parTrans" cxnId="{EF0ABC81-1E49-4419-B6FD-CCF2714E2DD3}">
      <dgm:prSet/>
      <dgm:spPr/>
      <dgm:t>
        <a:bodyPr/>
        <a:lstStyle/>
        <a:p>
          <a:pPr>
            <a:lnSpc>
              <a:spcPct val="150000"/>
            </a:lnSpc>
          </a:pPr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0C25887D-CD54-450A-8E0E-281B3D3F3EDC}" type="sibTrans" cxnId="{EF0ABC81-1E49-4419-B6FD-CCF2714E2DD3}">
      <dgm:prSet/>
      <dgm:spPr/>
      <dgm:t>
        <a:bodyPr/>
        <a:lstStyle/>
        <a:p>
          <a:pPr>
            <a:lnSpc>
              <a:spcPct val="150000"/>
            </a:lnSpc>
          </a:pPr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64047312-577D-46B7-9EDD-B063FF297ED4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ABDOMEN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</dgm:pt>
    <dgm:pt modelId="{2A935C58-4AED-4936-AA2D-5F6536A2C3B0}" type="parTrans" cxnId="{49EA7811-1D5E-4397-9880-1D52D0D1A8F1}">
      <dgm:prSet/>
      <dgm:spPr/>
      <dgm:t>
        <a:bodyPr/>
        <a:lstStyle/>
        <a:p>
          <a:pPr>
            <a:lnSpc>
              <a:spcPct val="150000"/>
            </a:lnSpc>
          </a:pPr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292C010E-C1A3-47D6-94E1-5283E66833DF}" type="sibTrans" cxnId="{49EA7811-1D5E-4397-9880-1D52D0D1A8F1}">
      <dgm:prSet/>
      <dgm:spPr/>
      <dgm:t>
        <a:bodyPr/>
        <a:lstStyle/>
        <a:p>
          <a:pPr>
            <a:lnSpc>
              <a:spcPct val="150000"/>
            </a:lnSpc>
          </a:pPr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077E28ED-5D51-4E7A-997A-DB6156C54A78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Therapeutic Strategy 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36343F85-83AC-4608-853B-3E8D09A74F9A}" type="parTrans" cxnId="{27DDCE84-DC95-4B71-A344-DC368A9A2A31}">
      <dgm:prSet/>
      <dgm:spPr/>
      <dgm:t>
        <a:bodyPr/>
        <a:lstStyle/>
        <a:p>
          <a:pPr>
            <a:lnSpc>
              <a:spcPct val="150000"/>
            </a:lnSpc>
          </a:pPr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12299F70-F609-49D8-AF18-7D5FF13EE13D}" type="sibTrans" cxnId="{27DDCE84-DC95-4B71-A344-DC368A9A2A31}">
      <dgm:prSet/>
      <dgm:spPr/>
      <dgm:t>
        <a:bodyPr/>
        <a:lstStyle/>
        <a:p>
          <a:pPr>
            <a:lnSpc>
              <a:spcPct val="150000"/>
            </a:lnSpc>
          </a:pPr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2D5775E6-4BD7-4E10-ACD0-F56B24C1EDF8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Cerebral lesion  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5DAC51F5-FC27-4CE1-B816-0CFBA2FDEF8B}" type="parTrans" cxnId="{032F1219-DFFE-4D70-84AC-6146FA7918B6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4385EDCE-B4B0-4962-A6A1-4DA951F26A12}" type="sibTrans" cxnId="{032F1219-DFFE-4D70-84AC-6146FA7918B6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1CA8A8BE-0F17-4D19-AFDC-5D8A65C2AF16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Timing of surgery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585457F7-0D8D-426A-B570-A6F439EE9CBE}" type="parTrans" cxnId="{3E6B41F4-20CF-4DD9-8BBE-F9ADEAEBDFC6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2914DED2-30A3-464B-951C-657A42986F1A}" type="sibTrans" cxnId="{3E6B41F4-20CF-4DD9-8BBE-F9ADEAEBDFC6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DF01F286-4FDA-406B-A35E-2C581F1DF89E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Ischemic lesion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5710CD4C-26E6-4D99-91C6-253513A525C6}" type="parTrans" cxnId="{D397C9DA-E63E-48D3-9F73-F36FC6432E42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BFCCE31F-659C-4711-A9EC-5BB9EBDA65CF}" type="sibTrans" cxnId="{D397C9DA-E63E-48D3-9F73-F36FC6432E42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04ADACC9-3F75-4E14-8A4B-1133D39D720D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Spleen perihepatic abscess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68687AE6-224D-4912-B680-D31FD5F8BF49}" type="parTrans" cxnId="{37465D2E-C3D0-4A54-B01E-B0C4BC15D329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36605E99-8159-4478-9BEB-89C8624BD1A1}" type="sibTrans" cxnId="{37465D2E-C3D0-4A54-B01E-B0C4BC15D329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C7E6AA8B-6228-49E1-BC92-22A6101D323A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Minor criteria (DUKE)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31185C27-D262-4E2A-B678-901A83BDC760}" type="parTrans" cxnId="{12C196DA-9F94-4408-AD7D-40F2A67AE7E7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FA8FC7CD-AA00-480F-9F93-0A0EF5BBAE87}" type="sibTrans" cxnId="{12C196DA-9F94-4408-AD7D-40F2A67AE7E7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4A52A3D8-EDC9-4EB7-9008-E2A8FEA13A35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Embolic consequences (micro bleed on MRI are NOT embolic)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1A62F417-9F14-4D8B-B3E7-C0F2B6093763}" type="parTrans" cxnId="{8DB9F829-636E-4194-85A2-2E3CF60D065E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FB914BC1-737B-4B4F-AD65-6510A28F32E5}" type="sibTrans" cxnId="{8DB9F829-636E-4194-85A2-2E3CF60D065E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9E97EDE6-6993-4E4E-8907-24521320CC3A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Diagnostic Utility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</dgm:pt>
    <dgm:pt modelId="{00A5204A-2A99-4F45-BBA2-BF0BD7125581}" type="parTrans" cxnId="{0FD479A8-5EFF-4E38-8C48-F22250C76738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28D5BF18-088C-4DC3-A8F1-8EA17EADD5A9}" type="sibTrans" cxnId="{0FD479A8-5EFF-4E38-8C48-F22250C76738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3E96536B-9861-4CE4-A23E-470F8FA92722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NO definite IE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FBD30942-ADEE-49FF-B7BD-C216048170E4}" type="parTrans" cxnId="{6990A6AE-D76B-4A44-921B-27A01BD1E80D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77F1B7DD-C6F8-4285-87AD-5A17446D410C}" type="sibTrans" cxnId="{6990A6AE-D76B-4A44-921B-27A01BD1E80D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F7375A85-7803-40E1-8378-C88441ADE3AF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NO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neuro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symptoms (Minor criteria)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3ED50A26-3513-4BC8-B9C4-AE7B286CB446}" type="parTrans" cxnId="{520959B9-5C85-4ABF-B5DE-6A00951F041B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6B04B7F8-1E63-4096-A866-15DBC60A7C13}" type="sibTrans" cxnId="{520959B9-5C85-4ABF-B5DE-6A00951F041B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9EEDC9A4-5740-4D72-8EA8-DEDB9A8885F6}" type="pres">
      <dgm:prSet presAssocID="{568681CF-2563-47D3-AC0C-749D3C375B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020322-9838-4360-AB6E-45003D2564C0}" type="pres">
      <dgm:prSet presAssocID="{1F07104C-97B7-4D80-A56D-BE3DE2DBF26C}" presName="roof" presStyleLbl="dkBgShp" presStyleIdx="0" presStyleCnt="2" custScaleY="67511"/>
      <dgm:spPr/>
      <dgm:t>
        <a:bodyPr/>
        <a:lstStyle/>
        <a:p>
          <a:endParaRPr lang="en-US"/>
        </a:p>
      </dgm:t>
    </dgm:pt>
    <dgm:pt modelId="{2FA9B41F-739C-4ED0-A1FD-B3362AA9BC79}" type="pres">
      <dgm:prSet presAssocID="{1F07104C-97B7-4D80-A56D-BE3DE2DBF26C}" presName="pillars" presStyleCnt="0"/>
      <dgm:spPr/>
    </dgm:pt>
    <dgm:pt modelId="{A0710B82-5FCE-4FBC-A05C-BF353F6D596D}" type="pres">
      <dgm:prSet presAssocID="{1F07104C-97B7-4D80-A56D-BE3DE2DBF26C}" presName="pillar1" presStyleLbl="node1" presStyleIdx="0" presStyleCnt="3" custScaleY="119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ED26A-7FEE-4AC4-AA2A-4665319D3238}" type="pres">
      <dgm:prSet presAssocID="{64047312-577D-46B7-9EDD-B063FF297ED4}" presName="pillarX" presStyleLbl="node1" presStyleIdx="1" presStyleCnt="3" custScaleY="119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568C9-269D-4FDB-A8E6-88CB943609A1}" type="pres">
      <dgm:prSet presAssocID="{9E97EDE6-6993-4E4E-8907-24521320CC3A}" presName="pillarX" presStyleLbl="node1" presStyleIdx="2" presStyleCnt="3" custScaleY="119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761A0-FE30-4160-947F-C49CD66E011E}" type="pres">
      <dgm:prSet presAssocID="{1F07104C-97B7-4D80-A56D-BE3DE2DBF26C}" presName="base" presStyleLbl="dkBgShp" presStyleIdx="1" presStyleCnt="2"/>
      <dgm:spPr/>
    </dgm:pt>
  </dgm:ptLst>
  <dgm:cxnLst>
    <dgm:cxn modelId="{37465D2E-C3D0-4A54-B01E-B0C4BC15D329}" srcId="{077E28ED-5D51-4E7A-997A-DB6156C54A78}" destId="{04ADACC9-3F75-4E14-8A4B-1133D39D720D}" srcOrd="2" destOrd="0" parTransId="{68687AE6-224D-4912-B680-D31FD5F8BF49}" sibTransId="{36605E99-8159-4478-9BEB-89C8624BD1A1}"/>
    <dgm:cxn modelId="{8A16C283-F29A-4220-94FE-8E94D770DDE6}" type="presOf" srcId="{C7E6AA8B-6228-49E1-BC92-22A6101D323A}" destId="{A0710B82-5FCE-4FBC-A05C-BF353F6D596D}" srcOrd="0" destOrd="3" presId="urn:microsoft.com/office/officeart/2005/8/layout/hList3"/>
    <dgm:cxn modelId="{F61B77D6-5F6D-42AC-A15E-49857A485697}" type="presOf" srcId="{1F07104C-97B7-4D80-A56D-BE3DE2DBF26C}" destId="{85020322-9838-4360-AB6E-45003D2564C0}" srcOrd="0" destOrd="0" presId="urn:microsoft.com/office/officeart/2005/8/layout/hList3"/>
    <dgm:cxn modelId="{EB846B61-0F6F-437A-BF0D-75E5D3C9066B}" type="presOf" srcId="{DD3B25EC-632B-4A8D-A711-59045D0C4EED}" destId="{A0710B82-5FCE-4FBC-A05C-BF353F6D596D}" srcOrd="0" destOrd="0" presId="urn:microsoft.com/office/officeart/2005/8/layout/hList3"/>
    <dgm:cxn modelId="{520959B9-5C85-4ABF-B5DE-6A00951F041B}" srcId="{9E97EDE6-6993-4E4E-8907-24521320CC3A}" destId="{F7375A85-7803-40E1-8378-C88441ADE3AF}" srcOrd="1" destOrd="0" parTransId="{3ED50A26-3513-4BC8-B9C4-AE7B286CB446}" sibTransId="{6B04B7F8-1E63-4096-A866-15DBC60A7C13}"/>
    <dgm:cxn modelId="{A44F8502-D366-43BD-AA2E-ABAB1C518B3E}" type="presOf" srcId="{04ADACC9-3F75-4E14-8A4B-1133D39D720D}" destId="{637ED26A-7FEE-4AC4-AA2A-4665319D3238}" srcOrd="0" destOrd="4" presId="urn:microsoft.com/office/officeart/2005/8/layout/hList3"/>
    <dgm:cxn modelId="{946DB682-6B7B-4A8C-A6B2-822D3DC7F57A}" srcId="{568681CF-2563-47D3-AC0C-749D3C375BD6}" destId="{1F07104C-97B7-4D80-A56D-BE3DE2DBF26C}" srcOrd="0" destOrd="0" parTransId="{51C9934E-C28E-470B-AF5B-EE3A0D552B9B}" sibTransId="{375E4218-F7E1-4A54-BF74-4DB4289D45C4}"/>
    <dgm:cxn modelId="{E92D983B-234A-45A5-9328-3E3D8D70E002}" type="presOf" srcId="{DF01F286-4FDA-406B-A35E-2C581F1DF89E}" destId="{637ED26A-7FEE-4AC4-AA2A-4665319D3238}" srcOrd="0" destOrd="3" presId="urn:microsoft.com/office/officeart/2005/8/layout/hList3"/>
    <dgm:cxn modelId="{80D52BDB-4F9A-4D56-BA65-58946048ECC8}" type="presOf" srcId="{2D5775E6-4BD7-4E10-ACD0-F56B24C1EDF8}" destId="{A0710B82-5FCE-4FBC-A05C-BF353F6D596D}" srcOrd="0" destOrd="2" presId="urn:microsoft.com/office/officeart/2005/8/layout/hList3"/>
    <dgm:cxn modelId="{18DD6DDC-CC03-4040-AA78-8E7DE3F99856}" type="presOf" srcId="{077E28ED-5D51-4E7A-997A-DB6156C54A78}" destId="{637ED26A-7FEE-4AC4-AA2A-4665319D3238}" srcOrd="0" destOrd="1" presId="urn:microsoft.com/office/officeart/2005/8/layout/hList3"/>
    <dgm:cxn modelId="{E74D7247-7950-4E8A-9CC1-C2A47AF84D20}" type="presOf" srcId="{F7375A85-7803-40E1-8378-C88441ADE3AF}" destId="{4DC568C9-269D-4FDB-A8E6-88CB943609A1}" srcOrd="0" destOrd="2" presId="urn:microsoft.com/office/officeart/2005/8/layout/hList3"/>
    <dgm:cxn modelId="{0FD479A8-5EFF-4E38-8C48-F22250C76738}" srcId="{1F07104C-97B7-4D80-A56D-BE3DE2DBF26C}" destId="{9E97EDE6-6993-4E4E-8907-24521320CC3A}" srcOrd="2" destOrd="0" parTransId="{00A5204A-2A99-4F45-BBA2-BF0BD7125581}" sibTransId="{28D5BF18-088C-4DC3-A8F1-8EA17EADD5A9}"/>
    <dgm:cxn modelId="{EF0ABC81-1E49-4419-B6FD-CCF2714E2DD3}" srcId="{DD3B25EC-632B-4A8D-A711-59045D0C4EED}" destId="{02AAEB1D-8D87-414E-9712-DB2825A93E61}" srcOrd="0" destOrd="0" parTransId="{9D6554AC-AC3E-4ED1-B740-9855A8F87521}" sibTransId="{0C25887D-CD54-450A-8E0E-281B3D3F3EDC}"/>
    <dgm:cxn modelId="{A826DFF7-7867-41B0-AB6D-4358C582326E}" type="presOf" srcId="{3E96536B-9861-4CE4-A23E-470F8FA92722}" destId="{4DC568C9-269D-4FDB-A8E6-88CB943609A1}" srcOrd="0" destOrd="1" presId="urn:microsoft.com/office/officeart/2005/8/layout/hList3"/>
    <dgm:cxn modelId="{12C196DA-9F94-4408-AD7D-40F2A67AE7E7}" srcId="{2D5775E6-4BD7-4E10-ACD0-F56B24C1EDF8}" destId="{C7E6AA8B-6228-49E1-BC92-22A6101D323A}" srcOrd="0" destOrd="0" parTransId="{31185C27-D262-4E2A-B678-901A83BDC760}" sibTransId="{FA8FC7CD-AA00-480F-9F93-0A0EF5BBAE87}"/>
    <dgm:cxn modelId="{60F87C04-7EAC-4AED-8059-8CD8448F6F3E}" type="presOf" srcId="{9E97EDE6-6993-4E4E-8907-24521320CC3A}" destId="{4DC568C9-269D-4FDB-A8E6-88CB943609A1}" srcOrd="0" destOrd="0" presId="urn:microsoft.com/office/officeart/2005/8/layout/hList3"/>
    <dgm:cxn modelId="{BA9AFD72-B80C-4E5E-9690-E168F44E89B4}" type="presOf" srcId="{64047312-577D-46B7-9EDD-B063FF297ED4}" destId="{637ED26A-7FEE-4AC4-AA2A-4665319D3238}" srcOrd="0" destOrd="0" presId="urn:microsoft.com/office/officeart/2005/8/layout/hList3"/>
    <dgm:cxn modelId="{27DDCE84-DC95-4B71-A344-DC368A9A2A31}" srcId="{64047312-577D-46B7-9EDD-B063FF297ED4}" destId="{077E28ED-5D51-4E7A-997A-DB6156C54A78}" srcOrd="0" destOrd="0" parTransId="{36343F85-83AC-4608-853B-3E8D09A74F9A}" sibTransId="{12299F70-F609-49D8-AF18-7D5FF13EE13D}"/>
    <dgm:cxn modelId="{8DB9F829-636E-4194-85A2-2E3CF60D065E}" srcId="{2D5775E6-4BD7-4E10-ACD0-F56B24C1EDF8}" destId="{4A52A3D8-EDC9-4EB7-9008-E2A8FEA13A35}" srcOrd="1" destOrd="0" parTransId="{1A62F417-9F14-4D8B-B3E7-C0F2B6093763}" sibTransId="{FB914BC1-737B-4B4F-AD65-6510A28F32E5}"/>
    <dgm:cxn modelId="{7ABCBE35-991C-4952-B602-9EF9F17F9262}" type="presOf" srcId="{568681CF-2563-47D3-AC0C-749D3C375BD6}" destId="{9EEDC9A4-5740-4D72-8EA8-DEDB9A8885F6}" srcOrd="0" destOrd="0" presId="urn:microsoft.com/office/officeart/2005/8/layout/hList3"/>
    <dgm:cxn modelId="{032F1219-DFFE-4D70-84AC-6146FA7918B6}" srcId="{DD3B25EC-632B-4A8D-A711-59045D0C4EED}" destId="{2D5775E6-4BD7-4E10-ACD0-F56B24C1EDF8}" srcOrd="1" destOrd="0" parTransId="{5DAC51F5-FC27-4CE1-B816-0CFBA2FDEF8B}" sibTransId="{4385EDCE-B4B0-4962-A6A1-4DA951F26A12}"/>
    <dgm:cxn modelId="{A475840A-C4ED-4113-903A-70591CD98F1F}" type="presOf" srcId="{1CA8A8BE-0F17-4D19-AFDC-5D8A65C2AF16}" destId="{637ED26A-7FEE-4AC4-AA2A-4665319D3238}" srcOrd="0" destOrd="2" presId="urn:microsoft.com/office/officeart/2005/8/layout/hList3"/>
    <dgm:cxn modelId="{E8D13076-D674-4D52-B31D-3D0AB3D3F75E}" srcId="{1F07104C-97B7-4D80-A56D-BE3DE2DBF26C}" destId="{DD3B25EC-632B-4A8D-A711-59045D0C4EED}" srcOrd="0" destOrd="0" parTransId="{95054FFC-4467-4877-B6B4-B22BDBF41A1D}" sibTransId="{2928EFA3-C35E-4947-9193-6A76401C2D12}"/>
    <dgm:cxn modelId="{49EA7811-1D5E-4397-9880-1D52D0D1A8F1}" srcId="{1F07104C-97B7-4D80-A56D-BE3DE2DBF26C}" destId="{64047312-577D-46B7-9EDD-B063FF297ED4}" srcOrd="1" destOrd="0" parTransId="{2A935C58-4AED-4936-AA2D-5F6536A2C3B0}" sibTransId="{292C010E-C1A3-47D6-94E1-5283E66833DF}"/>
    <dgm:cxn modelId="{CC084DF7-6440-4FB7-A5D8-D6D223E230F7}" type="presOf" srcId="{4A52A3D8-EDC9-4EB7-9008-E2A8FEA13A35}" destId="{A0710B82-5FCE-4FBC-A05C-BF353F6D596D}" srcOrd="0" destOrd="4" presId="urn:microsoft.com/office/officeart/2005/8/layout/hList3"/>
    <dgm:cxn modelId="{6990A6AE-D76B-4A44-921B-27A01BD1E80D}" srcId="{9E97EDE6-6993-4E4E-8907-24521320CC3A}" destId="{3E96536B-9861-4CE4-A23E-470F8FA92722}" srcOrd="0" destOrd="0" parTransId="{FBD30942-ADEE-49FF-B7BD-C216048170E4}" sibTransId="{77F1B7DD-C6F8-4285-87AD-5A17446D410C}"/>
    <dgm:cxn modelId="{D397C9DA-E63E-48D3-9F73-F36FC6432E42}" srcId="{077E28ED-5D51-4E7A-997A-DB6156C54A78}" destId="{DF01F286-4FDA-406B-A35E-2C581F1DF89E}" srcOrd="1" destOrd="0" parTransId="{5710CD4C-26E6-4D99-91C6-253513A525C6}" sibTransId="{BFCCE31F-659C-4711-A9EC-5BB9EBDA65CF}"/>
    <dgm:cxn modelId="{7BA696B9-AD97-4F66-A3DF-DDFF99926553}" type="presOf" srcId="{02AAEB1D-8D87-414E-9712-DB2825A93E61}" destId="{A0710B82-5FCE-4FBC-A05C-BF353F6D596D}" srcOrd="0" destOrd="1" presId="urn:microsoft.com/office/officeart/2005/8/layout/hList3"/>
    <dgm:cxn modelId="{3E6B41F4-20CF-4DD9-8BBE-F9ADEAEBDFC6}" srcId="{077E28ED-5D51-4E7A-997A-DB6156C54A78}" destId="{1CA8A8BE-0F17-4D19-AFDC-5D8A65C2AF16}" srcOrd="0" destOrd="0" parTransId="{585457F7-0D8D-426A-B570-A6F439EE9CBE}" sibTransId="{2914DED2-30A3-464B-951C-657A42986F1A}"/>
    <dgm:cxn modelId="{38225403-4066-442E-99CD-7BAB778A8A79}" type="presParOf" srcId="{9EEDC9A4-5740-4D72-8EA8-DEDB9A8885F6}" destId="{85020322-9838-4360-AB6E-45003D2564C0}" srcOrd="0" destOrd="0" presId="urn:microsoft.com/office/officeart/2005/8/layout/hList3"/>
    <dgm:cxn modelId="{08936084-1997-4E1D-A0EA-792A43CA5A2B}" type="presParOf" srcId="{9EEDC9A4-5740-4D72-8EA8-DEDB9A8885F6}" destId="{2FA9B41F-739C-4ED0-A1FD-B3362AA9BC79}" srcOrd="1" destOrd="0" presId="urn:microsoft.com/office/officeart/2005/8/layout/hList3"/>
    <dgm:cxn modelId="{F4395243-B16C-4713-8EE3-6A70036FDC46}" type="presParOf" srcId="{2FA9B41F-739C-4ED0-A1FD-B3362AA9BC79}" destId="{A0710B82-5FCE-4FBC-A05C-BF353F6D596D}" srcOrd="0" destOrd="0" presId="urn:microsoft.com/office/officeart/2005/8/layout/hList3"/>
    <dgm:cxn modelId="{4AC5B4D3-FC3E-429B-92F8-FE9E950E62F7}" type="presParOf" srcId="{2FA9B41F-739C-4ED0-A1FD-B3362AA9BC79}" destId="{637ED26A-7FEE-4AC4-AA2A-4665319D3238}" srcOrd="1" destOrd="0" presId="urn:microsoft.com/office/officeart/2005/8/layout/hList3"/>
    <dgm:cxn modelId="{243CDDC2-4F46-4B75-B8C2-EF88F6CF704E}" type="presParOf" srcId="{2FA9B41F-739C-4ED0-A1FD-B3362AA9BC79}" destId="{4DC568C9-269D-4FDB-A8E6-88CB943609A1}" srcOrd="2" destOrd="0" presId="urn:microsoft.com/office/officeart/2005/8/layout/hList3"/>
    <dgm:cxn modelId="{3334ED82-62C4-42C3-9D61-4816AA395B6F}" type="presParOf" srcId="{9EEDC9A4-5740-4D72-8EA8-DEDB9A8885F6}" destId="{739761A0-FE30-4160-947F-C49CD66E011E}" srcOrd="2" destOrd="0" presId="urn:microsoft.com/office/officeart/2005/8/layout/hLis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42D783-7E95-4E1D-9085-14AB17852341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2E1C79-4DBB-4847-89B4-0086525F88CA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Pocket</a:t>
          </a:r>
          <a:endParaRPr lang="en-U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7FDC5E-BAAB-4992-BAD0-FEC29547967A}" type="parTrans" cxnId="{18A5FF4C-465B-4A3C-8628-CF32D79EB6AD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602E7B-24A4-4036-9C5E-6C49F55BADE6}" type="sibTrans" cxnId="{18A5FF4C-465B-4A3C-8628-CF32D79EB6AD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DDB976-B085-4AEE-8E64-230FB96DBDC3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Lead</a:t>
          </a:r>
          <a:endParaRPr lang="en-U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3C7F4F-B544-4457-9477-285DE5CAB403}" type="parTrans" cxnId="{AD9AB538-5F1C-4228-B08D-3D917140D537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C998C8-7EF0-453C-82C3-18069A1095E5}" type="sibTrans" cxnId="{AD9AB538-5F1C-4228-B08D-3D917140D537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D79B4A-A7DD-4862-A74B-617E320A537C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Endocardial Surface heart</a:t>
          </a:r>
          <a:endParaRPr lang="en-U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C6BB8D-957E-482C-AE97-B04AA50B5BA4}" type="parTrans" cxnId="{C20FFB55-8AAE-49E0-90CA-5BD2B134B0A2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6AF6A4-4E22-4E74-B4EA-DBB8A65FB56F}" type="sibTrans" cxnId="{C20FFB55-8AAE-49E0-90CA-5BD2B134B0A2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303D4C-329E-4717-817F-97F10A7E5A4D}" type="pres">
      <dgm:prSet presAssocID="{0242D783-7E95-4E1D-9085-14AB178523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C0D95D-376B-4772-B6F0-26BE28ECF2CD}" type="pres">
      <dgm:prSet presAssocID="{1F2E1C79-4DBB-4847-89B4-0086525F88CA}" presName="parTxOnly" presStyleLbl="node1" presStyleIdx="0" presStyleCnt="3" custScaleX="90061" custLinFactNeighborX="-821" custLinFactNeighborY="35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3FDAB-5FB2-4808-9B37-99CFB8CE501B}" type="pres">
      <dgm:prSet presAssocID="{6F602E7B-24A4-4036-9C5E-6C49F55BADE6}" presName="parTxOnlySpace" presStyleCnt="0"/>
      <dgm:spPr/>
    </dgm:pt>
    <dgm:pt modelId="{131AB3EA-2652-41A0-B2CD-C36B4359C717}" type="pres">
      <dgm:prSet presAssocID="{60DDB976-B085-4AEE-8E64-230FB96DBDC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E0C4A-5630-4475-A582-85FEBA3C399D}" type="pres">
      <dgm:prSet presAssocID="{16C998C8-7EF0-453C-82C3-18069A1095E5}" presName="parTxOnlySpace" presStyleCnt="0"/>
      <dgm:spPr/>
    </dgm:pt>
    <dgm:pt modelId="{D83F23E3-2B11-48DF-AAAE-2989E72482C4}" type="pres">
      <dgm:prSet presAssocID="{E8D79B4A-A7DD-4862-A74B-617E320A537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0FFB55-8AAE-49E0-90CA-5BD2B134B0A2}" srcId="{0242D783-7E95-4E1D-9085-14AB17852341}" destId="{E8D79B4A-A7DD-4862-A74B-617E320A537C}" srcOrd="2" destOrd="0" parTransId="{13C6BB8D-957E-482C-AE97-B04AA50B5BA4}" sibTransId="{696AF6A4-4E22-4E74-B4EA-DBB8A65FB56F}"/>
    <dgm:cxn modelId="{18A5FF4C-465B-4A3C-8628-CF32D79EB6AD}" srcId="{0242D783-7E95-4E1D-9085-14AB17852341}" destId="{1F2E1C79-4DBB-4847-89B4-0086525F88CA}" srcOrd="0" destOrd="0" parTransId="{917FDC5E-BAAB-4992-BAD0-FEC29547967A}" sibTransId="{6F602E7B-24A4-4036-9C5E-6C49F55BADE6}"/>
    <dgm:cxn modelId="{AD9AB538-5F1C-4228-B08D-3D917140D537}" srcId="{0242D783-7E95-4E1D-9085-14AB17852341}" destId="{60DDB976-B085-4AEE-8E64-230FB96DBDC3}" srcOrd="1" destOrd="0" parTransId="{8F3C7F4F-B544-4457-9477-285DE5CAB403}" sibTransId="{16C998C8-7EF0-453C-82C3-18069A1095E5}"/>
    <dgm:cxn modelId="{4B9B7312-B2CD-41B7-8DAB-131A894A3951}" type="presOf" srcId="{E8D79B4A-A7DD-4862-A74B-617E320A537C}" destId="{D83F23E3-2B11-48DF-AAAE-2989E72482C4}" srcOrd="0" destOrd="0" presId="urn:microsoft.com/office/officeart/2005/8/layout/chevron1"/>
    <dgm:cxn modelId="{1DE8B5EC-83DF-4DCB-A7E3-64E9E7C7812A}" type="presOf" srcId="{60DDB976-B085-4AEE-8E64-230FB96DBDC3}" destId="{131AB3EA-2652-41A0-B2CD-C36B4359C717}" srcOrd="0" destOrd="0" presId="urn:microsoft.com/office/officeart/2005/8/layout/chevron1"/>
    <dgm:cxn modelId="{3DDF62E8-A0A2-49D5-9327-E1CE4DDBD9F3}" type="presOf" srcId="{1F2E1C79-4DBB-4847-89B4-0086525F88CA}" destId="{38C0D95D-376B-4772-B6F0-26BE28ECF2CD}" srcOrd="0" destOrd="0" presId="urn:microsoft.com/office/officeart/2005/8/layout/chevron1"/>
    <dgm:cxn modelId="{B62B125F-C57E-4B9D-B707-86C82ED8D672}" type="presOf" srcId="{0242D783-7E95-4E1D-9085-14AB17852341}" destId="{AB303D4C-329E-4717-817F-97F10A7E5A4D}" srcOrd="0" destOrd="0" presId="urn:microsoft.com/office/officeart/2005/8/layout/chevron1"/>
    <dgm:cxn modelId="{96917512-DCE4-49A3-8D48-D05D158A937B}" type="presParOf" srcId="{AB303D4C-329E-4717-817F-97F10A7E5A4D}" destId="{38C0D95D-376B-4772-B6F0-26BE28ECF2CD}" srcOrd="0" destOrd="0" presId="urn:microsoft.com/office/officeart/2005/8/layout/chevron1"/>
    <dgm:cxn modelId="{2078AAC8-C9CB-4579-8F66-200ADE8CF841}" type="presParOf" srcId="{AB303D4C-329E-4717-817F-97F10A7E5A4D}" destId="{F543FDAB-5FB2-4808-9B37-99CFB8CE501B}" srcOrd="1" destOrd="0" presId="urn:microsoft.com/office/officeart/2005/8/layout/chevron1"/>
    <dgm:cxn modelId="{4A9565E6-6D72-4CDE-B548-4E4BF3844CCB}" type="presParOf" srcId="{AB303D4C-329E-4717-817F-97F10A7E5A4D}" destId="{131AB3EA-2652-41A0-B2CD-C36B4359C717}" srcOrd="2" destOrd="0" presId="urn:microsoft.com/office/officeart/2005/8/layout/chevron1"/>
    <dgm:cxn modelId="{A2EB87ED-0C84-43AB-9985-5FCC65E7A34B}" type="presParOf" srcId="{AB303D4C-329E-4717-817F-97F10A7E5A4D}" destId="{A52E0C4A-5630-4475-A582-85FEBA3C399D}" srcOrd="3" destOrd="0" presId="urn:microsoft.com/office/officeart/2005/8/layout/chevron1"/>
    <dgm:cxn modelId="{9CC1D623-8900-4BF4-BC38-7DE21D8DFB9D}" type="presParOf" srcId="{AB303D4C-329E-4717-817F-97F10A7E5A4D}" destId="{D83F23E3-2B11-48DF-AAAE-2989E72482C4}" srcOrd="4" destOrd="0" presId="urn:microsoft.com/office/officeart/2005/8/layout/chevron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6436B6-88A6-47D2-9E9A-FDDB005F866A}" type="doc">
      <dgm:prSet loTypeId="urn:microsoft.com/office/officeart/2005/8/layout/hList3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DD66F94-5A50-49EA-948B-017DD295E36F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ENDOCARDITIS TEAM</a:t>
          </a:r>
          <a:endParaRPr lang="en-US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59C66C-D070-42FB-9E9C-84EC1D959C6A}" type="parTrans" cxnId="{AE632F1D-0D61-4B1A-B8CA-21F925DBD27B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B9F2E0B4-F922-4789-98E0-ED43C4693F79}" type="sibTrans" cxnId="{AE632F1D-0D61-4B1A-B8CA-21F925DBD27B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B5DF02AB-5A78-4B05-802D-0BA3005AC227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CARDILOGIST 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EE50B224-D340-4A6F-8DC8-B527CEFC03A0}" type="parTrans" cxnId="{881AD26D-CCBB-431B-BB97-21E97000214F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F3AE1FA2-F7E4-4B2B-943A-1C217F5D41AC}" type="sibTrans" cxnId="{881AD26D-CCBB-431B-BB97-21E97000214F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A4E9EB1D-8979-43FF-A5CC-974444FF61EF}">
      <dgm:prSet phldrT="[Text]" phldr="1" custT="1"/>
      <dgm:spPr/>
      <dgm:t>
        <a:bodyPr/>
        <a:lstStyle/>
        <a:p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75028C19-3419-4D77-B533-1654C3F60974}" type="parTrans" cxnId="{A255AC28-0109-4195-A9C7-50E6223EEC0F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72145780-3303-479B-8E4C-BCD2DDF0D732}" type="sibTrans" cxnId="{A255AC28-0109-4195-A9C7-50E6223EEC0F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3E3BCF45-8320-439A-85C9-46B0D99CF8D4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IO Specialist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3A8B6689-5DAC-4306-BC97-7CE1B43F541F}" type="parTrans" cxnId="{5F59E022-07D0-4B37-8E0A-F37EE274A2E3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DBF3E555-C207-4E07-853F-476AB0C198FD}" type="sibTrans" cxnId="{5F59E022-07D0-4B37-8E0A-F37EE274A2E3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08D6017A-5537-44C6-BB37-616DCA6A1382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CARDIAC SURGEONS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7B552E1D-A5CB-45F1-813D-762AE0508268}" type="parTrans" cxnId="{2A3DAF4A-02BF-4D4F-8590-DC0C202081DA}">
      <dgm:prSet/>
      <dgm:spPr/>
      <dgm:t>
        <a:bodyPr/>
        <a:lstStyle/>
        <a:p>
          <a:endParaRPr lang="en-US"/>
        </a:p>
      </dgm:t>
    </dgm:pt>
    <dgm:pt modelId="{F652D091-6006-4366-80C1-4CA0312DFD51}" type="sibTrans" cxnId="{2A3DAF4A-02BF-4D4F-8590-DC0C202081DA}">
      <dgm:prSet/>
      <dgm:spPr/>
      <dgm:t>
        <a:bodyPr/>
        <a:lstStyle/>
        <a:p>
          <a:endParaRPr lang="en-US"/>
        </a:p>
      </dgm:t>
    </dgm:pt>
    <dgm:pt modelId="{15E653D1-A927-4C8B-A1C6-8573B83969F2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NEUROLOGIST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1163A9CB-F6B3-46C8-BC42-A387366EF7D8}" type="parTrans" cxnId="{E5BE88C1-097F-4D9E-9D02-82BD68DDB9A4}">
      <dgm:prSet/>
      <dgm:spPr/>
      <dgm:t>
        <a:bodyPr/>
        <a:lstStyle/>
        <a:p>
          <a:endParaRPr lang="en-US"/>
        </a:p>
      </dgm:t>
    </dgm:pt>
    <dgm:pt modelId="{F509E059-44DF-41A0-BA1C-5E0FE9401427}" type="sibTrans" cxnId="{E5BE88C1-097F-4D9E-9D02-82BD68DDB9A4}">
      <dgm:prSet/>
      <dgm:spPr/>
      <dgm:t>
        <a:bodyPr/>
        <a:lstStyle/>
        <a:p>
          <a:endParaRPr lang="en-US"/>
        </a:p>
      </dgm:t>
    </dgm:pt>
    <dgm:pt modelId="{A801E66A-3989-4E9F-923B-0B615E4F90D2}">
      <dgm:prSet phldrT="[Text]" custT="1"/>
      <dgm:spPr/>
      <dgm:t>
        <a:bodyPr/>
        <a:lstStyle/>
        <a:p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2A3898F5-555E-4626-B407-C5A05C602880}" type="parTrans" cxnId="{31BC0F67-C53C-4767-8534-294330710C54}">
      <dgm:prSet/>
      <dgm:spPr/>
      <dgm:t>
        <a:bodyPr/>
        <a:lstStyle/>
        <a:p>
          <a:endParaRPr lang="en-US"/>
        </a:p>
      </dgm:t>
    </dgm:pt>
    <dgm:pt modelId="{35AA9483-619A-4A4E-AD11-0328BD1EE950}" type="sibTrans" cxnId="{31BC0F67-C53C-4767-8534-294330710C54}">
      <dgm:prSet/>
      <dgm:spPr/>
      <dgm:t>
        <a:bodyPr/>
        <a:lstStyle/>
        <a:p>
          <a:endParaRPr lang="en-US"/>
        </a:p>
      </dgm:t>
    </dgm:pt>
    <dgm:pt modelId="{2716C62A-6D73-4B46-BC5D-0849A9A69821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Microbiologists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C9FCF407-E48D-4704-BEDB-BF78C432FB7E}" type="parTrans" cxnId="{DDD77C3E-1221-49F5-AE1D-C034595EDAB4}">
      <dgm:prSet/>
      <dgm:spPr/>
      <dgm:t>
        <a:bodyPr/>
        <a:lstStyle/>
        <a:p>
          <a:endParaRPr lang="en-US"/>
        </a:p>
      </dgm:t>
    </dgm:pt>
    <dgm:pt modelId="{C1613D70-1920-4A76-B59A-0A757F7BF946}" type="sibTrans" cxnId="{DDD77C3E-1221-49F5-AE1D-C034595EDAB4}">
      <dgm:prSet/>
      <dgm:spPr/>
      <dgm:t>
        <a:bodyPr/>
        <a:lstStyle/>
        <a:p>
          <a:endParaRPr lang="en-US"/>
        </a:p>
      </dgm:t>
    </dgm:pt>
    <dgm:pt modelId="{DCBECB2F-8164-4B66-8A1D-05A831F707A2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Imaging specialist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66572AF3-3171-4BFF-ABE4-58ACCA8A78D4}" type="parTrans" cxnId="{45ACCC02-7C64-4F2F-B89D-5910E3171FCC}">
      <dgm:prSet/>
      <dgm:spPr/>
      <dgm:t>
        <a:bodyPr/>
        <a:lstStyle/>
        <a:p>
          <a:endParaRPr lang="en-US"/>
        </a:p>
      </dgm:t>
    </dgm:pt>
    <dgm:pt modelId="{6B797C6F-701F-4FF1-853D-40D735F648F3}" type="sibTrans" cxnId="{45ACCC02-7C64-4F2F-B89D-5910E3171FCC}">
      <dgm:prSet/>
      <dgm:spPr/>
      <dgm:t>
        <a:bodyPr/>
        <a:lstStyle/>
        <a:p>
          <a:endParaRPr lang="en-US"/>
        </a:p>
      </dgm:t>
    </dgm:pt>
    <dgm:pt modelId="{41761D86-B747-4150-9699-BCA0AF7C0445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TOE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72E4CACE-3171-4A64-BB24-5F0B7BA4C42D}" type="parTrans" cxnId="{226C82AE-92E7-4239-A8EA-C90FA8EF63DE}">
      <dgm:prSet/>
      <dgm:spPr/>
      <dgm:t>
        <a:bodyPr/>
        <a:lstStyle/>
        <a:p>
          <a:endParaRPr lang="en-US"/>
        </a:p>
      </dgm:t>
    </dgm:pt>
    <dgm:pt modelId="{30AF8EA8-96BC-416A-BA31-EBF1C2F58BD3}" type="sibTrans" cxnId="{226C82AE-92E7-4239-A8EA-C90FA8EF63DE}">
      <dgm:prSet/>
      <dgm:spPr/>
      <dgm:t>
        <a:bodyPr/>
        <a:lstStyle/>
        <a:p>
          <a:endParaRPr lang="en-US"/>
        </a:p>
      </dgm:t>
    </dgm:pt>
    <dgm:pt modelId="{415C5DED-5286-4049-A6EB-798E689918A8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MSCT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C7252CB4-A0FF-4BEE-B78E-FA942770A322}" type="parTrans" cxnId="{534D7E90-B653-4623-BDC6-3C02C64D1FED}">
      <dgm:prSet/>
      <dgm:spPr/>
      <dgm:t>
        <a:bodyPr/>
        <a:lstStyle/>
        <a:p>
          <a:endParaRPr lang="en-US"/>
        </a:p>
      </dgm:t>
    </dgm:pt>
    <dgm:pt modelId="{DDEBE2A9-CDE8-4309-9A1E-EFE855401640}" type="sibTrans" cxnId="{534D7E90-B653-4623-BDC6-3C02C64D1FED}">
      <dgm:prSet/>
      <dgm:spPr/>
      <dgm:t>
        <a:bodyPr/>
        <a:lstStyle/>
        <a:p>
          <a:endParaRPr lang="en-US"/>
        </a:p>
      </dgm:t>
    </dgm:pt>
    <dgm:pt modelId="{79DE5EB7-63A3-4373-B97C-C4F573E686D6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MRI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20577C61-3E0E-4E13-BBC3-32D9A28EF8B9}" type="parTrans" cxnId="{4EB61D5A-136C-4DA5-AE65-C1350C77311F}">
      <dgm:prSet/>
      <dgm:spPr/>
      <dgm:t>
        <a:bodyPr/>
        <a:lstStyle/>
        <a:p>
          <a:endParaRPr lang="en-US"/>
        </a:p>
      </dgm:t>
    </dgm:pt>
    <dgm:pt modelId="{2172EB93-2335-4EB1-A36C-D5F7D41D11F7}" type="sibTrans" cxnId="{4EB61D5A-136C-4DA5-AE65-C1350C77311F}">
      <dgm:prSet/>
      <dgm:spPr/>
      <dgm:t>
        <a:bodyPr/>
        <a:lstStyle/>
        <a:p>
          <a:endParaRPr lang="en-US"/>
        </a:p>
      </dgm:t>
    </dgm:pt>
    <dgm:pt modelId="{939C6AA8-839E-45A1-BF8E-43C631A1A2D3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Nuclear imaging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32F19CC5-03C1-4D12-9B71-1EB02E1D9847}" type="parTrans" cxnId="{9A6B3383-32F7-4669-BDD7-EC11D07E9BFE}">
      <dgm:prSet/>
      <dgm:spPr/>
      <dgm:t>
        <a:bodyPr/>
        <a:lstStyle/>
        <a:p>
          <a:endParaRPr lang="en-US"/>
        </a:p>
      </dgm:t>
    </dgm:pt>
    <dgm:pt modelId="{1894FEF6-2D54-48D6-92FB-4EC8DE986BE1}" type="sibTrans" cxnId="{9A6B3383-32F7-4669-BDD7-EC11D07E9BFE}">
      <dgm:prSet/>
      <dgm:spPr/>
      <dgm:t>
        <a:bodyPr/>
        <a:lstStyle/>
        <a:p>
          <a:endParaRPr lang="en-US"/>
        </a:p>
      </dgm:t>
    </dgm:pt>
    <dgm:pt modelId="{D362D72C-8C4B-47FB-957E-69665DAA7ECD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High level expertise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B5777E18-617D-4FDD-A0A0-E3FE792D3EA3}" type="parTrans" cxnId="{79390044-7B12-45C0-BB86-BA7C46FB60FB}">
      <dgm:prSet/>
      <dgm:spPr/>
      <dgm:t>
        <a:bodyPr/>
        <a:lstStyle/>
        <a:p>
          <a:endParaRPr lang="en-US"/>
        </a:p>
      </dgm:t>
    </dgm:pt>
    <dgm:pt modelId="{C3B1B3D3-5E5B-482A-B744-20D055BE948A}" type="sibTrans" cxnId="{79390044-7B12-45C0-BB86-BA7C46FB60FB}">
      <dgm:prSet/>
      <dgm:spPr/>
      <dgm:t>
        <a:bodyPr/>
        <a:lstStyle/>
        <a:p>
          <a:endParaRPr lang="en-US"/>
        </a:p>
      </dgm:t>
    </dgm:pt>
    <dgm:pt modelId="{954DB801-EEE5-4581-BE66-A3EFC4C44BF6}">
      <dgm:prSet phldrT="[Text]" custT="1"/>
      <dgm:spPr/>
      <dgm:t>
        <a:bodyPr/>
        <a:lstStyle/>
        <a:p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50EA9BDF-23F9-4DE3-9441-39CAF7B88531}" type="parTrans" cxnId="{FC873ABF-F50E-4646-9FB6-6086C8F70A58}">
      <dgm:prSet/>
      <dgm:spPr/>
      <dgm:t>
        <a:bodyPr/>
        <a:lstStyle/>
        <a:p>
          <a:endParaRPr lang="en-US"/>
        </a:p>
      </dgm:t>
    </dgm:pt>
    <dgm:pt modelId="{BE611736-1CFE-47FE-AA2B-06A2FD5BA1D2}" type="sibTrans" cxnId="{FC873ABF-F50E-4646-9FB6-6086C8F70A58}">
      <dgm:prSet/>
      <dgm:spPr/>
      <dgm:t>
        <a:bodyPr/>
        <a:lstStyle/>
        <a:p>
          <a:endParaRPr lang="en-US"/>
        </a:p>
      </dgm:t>
    </dgm:pt>
    <dgm:pt modelId="{805F8F69-7749-4564-956B-CCFAC4F43647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Higher level imaging –Multimodality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F1970FE5-9D8E-41CA-A819-C93602043E38}" type="parTrans" cxnId="{3DAE48B1-B475-41BF-A815-7C1AAD0BAE5D}">
      <dgm:prSet/>
      <dgm:spPr/>
      <dgm:t>
        <a:bodyPr/>
        <a:lstStyle/>
        <a:p>
          <a:endParaRPr lang="en-US"/>
        </a:p>
      </dgm:t>
    </dgm:pt>
    <dgm:pt modelId="{1030CF16-FB92-4E95-B823-615FCE6D12C8}" type="sibTrans" cxnId="{3DAE48B1-B475-41BF-A815-7C1AAD0BAE5D}">
      <dgm:prSet/>
      <dgm:spPr/>
      <dgm:t>
        <a:bodyPr/>
        <a:lstStyle/>
        <a:p>
          <a:endParaRPr lang="en-US"/>
        </a:p>
      </dgm:t>
    </dgm:pt>
    <dgm:pt modelId="{C9EC974D-4A91-445C-B327-A42CB948CC7B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Cardiac Surgery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3419A588-D83A-4626-BB8E-BFD93A2FEE1A}" type="parTrans" cxnId="{9E0E6602-A106-411A-B5CA-A3D153B44D98}">
      <dgm:prSet/>
      <dgm:spPr/>
      <dgm:t>
        <a:bodyPr/>
        <a:lstStyle/>
        <a:p>
          <a:endParaRPr lang="en-US"/>
        </a:p>
      </dgm:t>
    </dgm:pt>
    <dgm:pt modelId="{AFE3B5F5-24DE-4B6D-94B1-79D46E2C720C}" type="sibTrans" cxnId="{9E0E6602-A106-411A-B5CA-A3D153B44D98}">
      <dgm:prSet/>
      <dgm:spPr/>
      <dgm:t>
        <a:bodyPr/>
        <a:lstStyle/>
        <a:p>
          <a:endParaRPr lang="en-US"/>
        </a:p>
      </dgm:t>
    </dgm:pt>
    <dgm:pt modelId="{4C9F85F0-2AA1-48E4-AB7B-F1130CE936A3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Complication of IE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9E0D9EE6-A157-4840-9EBA-2E7A805A398B}" type="parTrans" cxnId="{489657CE-C063-4A7E-86D0-0502833ACC35}">
      <dgm:prSet/>
      <dgm:spPr/>
      <dgm:t>
        <a:bodyPr/>
        <a:lstStyle/>
        <a:p>
          <a:endParaRPr lang="en-US"/>
        </a:p>
      </dgm:t>
    </dgm:pt>
    <dgm:pt modelId="{20A67F24-554D-4A1D-9CBC-112EC8241CAB}" type="sibTrans" cxnId="{489657CE-C063-4A7E-86D0-0502833ACC35}">
      <dgm:prSet/>
      <dgm:spPr/>
      <dgm:t>
        <a:bodyPr/>
        <a:lstStyle/>
        <a:p>
          <a:endParaRPr lang="en-US"/>
        </a:p>
      </dgm:t>
    </dgm:pt>
    <dgm:pt modelId="{B1AD6B08-B1E5-4F7E-8CE8-AC81F3170E4D}">
      <dgm:prSet phldrT="[Text]"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Perivalvular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abscess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249F051C-1DDB-4090-A626-C3FF16B60E6A}" type="parTrans" cxnId="{53F0C6BC-5BC7-4102-BB8B-08D13D0AA3E7}">
      <dgm:prSet/>
      <dgm:spPr/>
      <dgm:t>
        <a:bodyPr/>
        <a:lstStyle/>
        <a:p>
          <a:endParaRPr lang="en-US"/>
        </a:p>
      </dgm:t>
    </dgm:pt>
    <dgm:pt modelId="{8D47236C-EDC7-493F-A515-048F26805F6E}" type="sibTrans" cxnId="{53F0C6BC-5BC7-4102-BB8B-08D13D0AA3E7}">
      <dgm:prSet/>
      <dgm:spPr/>
      <dgm:t>
        <a:bodyPr/>
        <a:lstStyle/>
        <a:p>
          <a:endParaRPr lang="en-US"/>
        </a:p>
      </dgm:t>
    </dgm:pt>
    <dgm:pt modelId="{109DE928-C4A1-42F6-BAAE-F5FC989B1A66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Fistulae Etc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6158FB56-C686-457C-8234-D9DA7A665BA5}" type="parTrans" cxnId="{4D23F051-9042-42A9-8B4C-8B92E63B94F2}">
      <dgm:prSet/>
      <dgm:spPr/>
      <dgm:t>
        <a:bodyPr/>
        <a:lstStyle/>
        <a:p>
          <a:endParaRPr lang="en-US"/>
        </a:p>
      </dgm:t>
    </dgm:pt>
    <dgm:pt modelId="{62879AD8-548F-4591-8538-A79498DBD010}" type="sibTrans" cxnId="{4D23F051-9042-42A9-8B4C-8B92E63B94F2}">
      <dgm:prSet/>
      <dgm:spPr/>
      <dgm:t>
        <a:bodyPr/>
        <a:lstStyle/>
        <a:p>
          <a:endParaRPr lang="en-US"/>
        </a:p>
      </dgm:t>
    </dgm:pt>
    <dgm:pt modelId="{F24178BF-ABEB-481A-B3A1-58B1126D68C0}" type="pres">
      <dgm:prSet presAssocID="{606436B6-88A6-47D2-9E9A-FDDB005F866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082B4-6D2C-4EB8-B855-0441A447D22B}" type="pres">
      <dgm:prSet presAssocID="{2DD66F94-5A50-49EA-948B-017DD295E36F}" presName="roof" presStyleLbl="dkBgShp" presStyleIdx="0" presStyleCnt="2" custScaleY="67633"/>
      <dgm:spPr/>
      <dgm:t>
        <a:bodyPr/>
        <a:lstStyle/>
        <a:p>
          <a:endParaRPr lang="en-US"/>
        </a:p>
      </dgm:t>
    </dgm:pt>
    <dgm:pt modelId="{D389413C-8D35-4F3B-B0AB-5707217C64B7}" type="pres">
      <dgm:prSet presAssocID="{2DD66F94-5A50-49EA-948B-017DD295E36F}" presName="pillars" presStyleCnt="0"/>
      <dgm:spPr/>
    </dgm:pt>
    <dgm:pt modelId="{79E88963-2D06-468F-AD7F-7C4498A02407}" type="pres">
      <dgm:prSet presAssocID="{2DD66F94-5A50-49EA-948B-017DD295E36F}" presName="pillar1" presStyleLbl="node1" presStyleIdx="0" presStyleCnt="3" custScaleY="123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48981-2520-4FAD-B931-847D3AAB4138}" type="pres">
      <dgm:prSet presAssocID="{A4E9EB1D-8979-43FF-A5CC-974444FF61EF}" presName="pillarX" presStyleLbl="node1" presStyleIdx="1" presStyleCnt="3" custScaleY="122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6B363-DD47-4EFA-AC12-C28763611BC8}" type="pres">
      <dgm:prSet presAssocID="{954DB801-EEE5-4581-BE66-A3EFC4C44BF6}" presName="pillarX" presStyleLbl="node1" presStyleIdx="2" presStyleCnt="3" custScaleY="113469" custLinFactNeighborX="-1739" custLinFactNeighborY="-4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812C9-0B1B-4053-9288-065B61BAC064}" type="pres">
      <dgm:prSet presAssocID="{2DD66F94-5A50-49EA-948B-017DD295E36F}" presName="base" presStyleLbl="dkBgShp" presStyleIdx="1" presStyleCnt="2"/>
      <dgm:spPr/>
    </dgm:pt>
  </dgm:ptLst>
  <dgm:cxnLst>
    <dgm:cxn modelId="{3DAE48B1-B475-41BF-A815-7C1AAD0BAE5D}" srcId="{954DB801-EEE5-4581-BE66-A3EFC4C44BF6}" destId="{805F8F69-7749-4564-956B-CCFAC4F43647}" srcOrd="1" destOrd="0" parTransId="{F1970FE5-9D8E-41CA-A819-C93602043E38}" sibTransId="{1030CF16-FB92-4E95-B823-615FCE6D12C8}"/>
    <dgm:cxn modelId="{D642582F-A9CC-4869-9869-9440B39363B7}" type="presOf" srcId="{41761D86-B747-4150-9699-BCA0AF7C0445}" destId="{C3448981-2520-4FAD-B931-847D3AAB4138}" srcOrd="0" destOrd="4" presId="urn:microsoft.com/office/officeart/2005/8/layout/hList3"/>
    <dgm:cxn modelId="{25DE6DE7-162E-462F-B690-5980A0E10C79}" type="presOf" srcId="{B5DF02AB-5A78-4B05-802D-0BA3005AC227}" destId="{79E88963-2D06-468F-AD7F-7C4498A02407}" srcOrd="0" destOrd="1" presId="urn:microsoft.com/office/officeart/2005/8/layout/hList3"/>
    <dgm:cxn modelId="{8EA58B10-9BC5-4D97-AB10-ED4F6DBACDEC}" type="presOf" srcId="{109DE928-C4A1-42F6-BAAE-F5FC989B1A66}" destId="{D0B6B363-DD47-4EFA-AC12-C28763611BC8}" srcOrd="0" destOrd="6" presId="urn:microsoft.com/office/officeart/2005/8/layout/hList3"/>
    <dgm:cxn modelId="{976A9DB5-162E-484F-83C2-D842B913FF7F}" type="presOf" srcId="{15E653D1-A927-4C8B-A1C6-8573B83969F2}" destId="{79E88963-2D06-468F-AD7F-7C4498A02407}" srcOrd="0" destOrd="3" presId="urn:microsoft.com/office/officeart/2005/8/layout/hList3"/>
    <dgm:cxn modelId="{489657CE-C063-4A7E-86D0-0502833ACC35}" srcId="{C9EC974D-4A91-445C-B327-A42CB948CC7B}" destId="{4C9F85F0-2AA1-48E4-AB7B-F1130CE936A3}" srcOrd="0" destOrd="0" parTransId="{9E0D9EE6-A157-4840-9EBA-2E7A805A398B}" sibTransId="{20A67F24-554D-4A1D-9CBC-112EC8241CAB}"/>
    <dgm:cxn modelId="{098D219A-03C9-44FF-B736-CE17F229C247}" type="presOf" srcId="{954DB801-EEE5-4581-BE66-A3EFC4C44BF6}" destId="{D0B6B363-DD47-4EFA-AC12-C28763611BC8}" srcOrd="0" destOrd="0" presId="urn:microsoft.com/office/officeart/2005/8/layout/hList3"/>
    <dgm:cxn modelId="{45ACCC02-7C64-4F2F-B89D-5910E3171FCC}" srcId="{A4E9EB1D-8979-43FF-A5CC-974444FF61EF}" destId="{DCBECB2F-8164-4B66-8A1D-05A831F707A2}" srcOrd="2" destOrd="0" parTransId="{66572AF3-3171-4BFF-ABE4-58ACCA8A78D4}" sibTransId="{6B797C6F-701F-4FF1-853D-40D735F648F3}"/>
    <dgm:cxn modelId="{C4CDA3CF-F3AF-4631-BFC8-C1AA17887FFB}" type="presOf" srcId="{2716C62A-6D73-4B46-BC5D-0849A9A69821}" destId="{C3448981-2520-4FAD-B931-847D3AAB4138}" srcOrd="0" destOrd="2" presId="urn:microsoft.com/office/officeart/2005/8/layout/hList3"/>
    <dgm:cxn modelId="{DFCFF5E8-7F3B-4F18-9DCB-A88A68CB381A}" type="presOf" srcId="{A801E66A-3989-4E9F-923B-0B615E4F90D2}" destId="{79E88963-2D06-468F-AD7F-7C4498A02407}" srcOrd="0" destOrd="0" presId="urn:microsoft.com/office/officeart/2005/8/layout/hList3"/>
    <dgm:cxn modelId="{B66BD911-31A5-4F9B-8503-977BE0F72E22}" type="presOf" srcId="{606436B6-88A6-47D2-9E9A-FDDB005F866A}" destId="{F24178BF-ABEB-481A-B3A1-58B1126D68C0}" srcOrd="0" destOrd="0" presId="urn:microsoft.com/office/officeart/2005/8/layout/hList3"/>
    <dgm:cxn modelId="{EDE6A51B-BAE5-47BF-8B8D-AC519BEFF3FB}" type="presOf" srcId="{805F8F69-7749-4564-956B-CCFAC4F43647}" destId="{D0B6B363-DD47-4EFA-AC12-C28763611BC8}" srcOrd="0" destOrd="2" presId="urn:microsoft.com/office/officeart/2005/8/layout/hList3"/>
    <dgm:cxn modelId="{881AD26D-CCBB-431B-BB97-21E97000214F}" srcId="{A801E66A-3989-4E9F-923B-0B615E4F90D2}" destId="{B5DF02AB-5A78-4B05-802D-0BA3005AC227}" srcOrd="0" destOrd="0" parTransId="{EE50B224-D340-4A6F-8DC8-B527CEFC03A0}" sibTransId="{F3AE1FA2-F7E4-4B2B-943A-1C217F5D41AC}"/>
    <dgm:cxn modelId="{DDD77C3E-1221-49F5-AE1D-C034595EDAB4}" srcId="{A4E9EB1D-8979-43FF-A5CC-974444FF61EF}" destId="{2716C62A-6D73-4B46-BC5D-0849A9A69821}" srcOrd="1" destOrd="0" parTransId="{C9FCF407-E48D-4704-BEDB-BF78C432FB7E}" sibTransId="{C1613D70-1920-4A76-B59A-0A757F7BF946}"/>
    <dgm:cxn modelId="{FC873ABF-F50E-4646-9FB6-6086C8F70A58}" srcId="{2DD66F94-5A50-49EA-948B-017DD295E36F}" destId="{954DB801-EEE5-4581-BE66-A3EFC4C44BF6}" srcOrd="2" destOrd="0" parTransId="{50EA9BDF-23F9-4DE3-9441-39CAF7B88531}" sibTransId="{BE611736-1CFE-47FE-AA2B-06A2FD5BA1D2}"/>
    <dgm:cxn modelId="{534D7E90-B653-4623-BDC6-3C02C64D1FED}" srcId="{DCBECB2F-8164-4B66-8A1D-05A831F707A2}" destId="{415C5DED-5286-4049-A6EB-798E689918A8}" srcOrd="1" destOrd="0" parTransId="{C7252CB4-A0FF-4BEE-B78E-FA942770A322}" sibTransId="{DDEBE2A9-CDE8-4309-9A1E-EFE855401640}"/>
    <dgm:cxn modelId="{A255AC28-0109-4195-A9C7-50E6223EEC0F}" srcId="{2DD66F94-5A50-49EA-948B-017DD295E36F}" destId="{A4E9EB1D-8979-43FF-A5CC-974444FF61EF}" srcOrd="1" destOrd="0" parTransId="{75028C19-3419-4D77-B533-1654C3F60974}" sibTransId="{72145780-3303-479B-8E4C-BCD2DDF0D732}"/>
    <dgm:cxn modelId="{80B73F22-3793-473C-8FF6-4A462692EE0B}" type="presOf" srcId="{B1AD6B08-B1E5-4F7E-8CE8-AC81F3170E4D}" destId="{D0B6B363-DD47-4EFA-AC12-C28763611BC8}" srcOrd="0" destOrd="5" presId="urn:microsoft.com/office/officeart/2005/8/layout/hList3"/>
    <dgm:cxn modelId="{AE632F1D-0D61-4B1A-B8CA-21F925DBD27B}" srcId="{606436B6-88A6-47D2-9E9A-FDDB005F866A}" destId="{2DD66F94-5A50-49EA-948B-017DD295E36F}" srcOrd="0" destOrd="0" parTransId="{1659C66C-D070-42FB-9E9C-84EC1D959C6A}" sibTransId="{B9F2E0B4-F922-4789-98E0-ED43C4693F79}"/>
    <dgm:cxn modelId="{5F59E022-07D0-4B37-8E0A-F37EE274A2E3}" srcId="{A4E9EB1D-8979-43FF-A5CC-974444FF61EF}" destId="{3E3BCF45-8320-439A-85C9-46B0D99CF8D4}" srcOrd="0" destOrd="0" parTransId="{3A8B6689-5DAC-4306-BC97-7CE1B43F541F}" sibTransId="{DBF3E555-C207-4E07-853F-476AB0C198FD}"/>
    <dgm:cxn modelId="{4EB61D5A-136C-4DA5-AE65-C1350C77311F}" srcId="{DCBECB2F-8164-4B66-8A1D-05A831F707A2}" destId="{79DE5EB7-63A3-4373-B97C-C4F573E686D6}" srcOrd="2" destOrd="0" parTransId="{20577C61-3E0E-4E13-BBC3-32D9A28EF8B9}" sibTransId="{2172EB93-2335-4EB1-A36C-D5F7D41D11F7}"/>
    <dgm:cxn modelId="{77D1C1DB-7CC3-48C8-9468-30820E3B071F}" type="presOf" srcId="{3E3BCF45-8320-439A-85C9-46B0D99CF8D4}" destId="{C3448981-2520-4FAD-B931-847D3AAB4138}" srcOrd="0" destOrd="1" presId="urn:microsoft.com/office/officeart/2005/8/layout/hList3"/>
    <dgm:cxn modelId="{53F0C6BC-5BC7-4102-BB8B-08D13D0AA3E7}" srcId="{C9EC974D-4A91-445C-B327-A42CB948CC7B}" destId="{B1AD6B08-B1E5-4F7E-8CE8-AC81F3170E4D}" srcOrd="1" destOrd="0" parTransId="{249F051C-1DDB-4090-A626-C3FF16B60E6A}" sibTransId="{8D47236C-EDC7-493F-A515-048F26805F6E}"/>
    <dgm:cxn modelId="{226C82AE-92E7-4239-A8EA-C90FA8EF63DE}" srcId="{DCBECB2F-8164-4B66-8A1D-05A831F707A2}" destId="{41761D86-B747-4150-9699-BCA0AF7C0445}" srcOrd="0" destOrd="0" parTransId="{72E4CACE-3171-4A64-BB24-5F0B7BA4C42D}" sibTransId="{30AF8EA8-96BC-416A-BA31-EBF1C2F58BD3}"/>
    <dgm:cxn modelId="{F38F54E4-6A83-4971-AD04-9F983F4BB787}" type="presOf" srcId="{2DD66F94-5A50-49EA-948B-017DD295E36F}" destId="{5E1082B4-6D2C-4EB8-B855-0441A447D22B}" srcOrd="0" destOrd="0" presId="urn:microsoft.com/office/officeart/2005/8/layout/hList3"/>
    <dgm:cxn modelId="{BCE2BF14-FBC4-4173-858E-B58DED5C6AA7}" type="presOf" srcId="{C9EC974D-4A91-445C-B327-A42CB948CC7B}" destId="{D0B6B363-DD47-4EFA-AC12-C28763611BC8}" srcOrd="0" destOrd="3" presId="urn:microsoft.com/office/officeart/2005/8/layout/hList3"/>
    <dgm:cxn modelId="{861B4025-964B-4A50-B856-55F2E0B39861}" type="presOf" srcId="{DCBECB2F-8164-4B66-8A1D-05A831F707A2}" destId="{C3448981-2520-4FAD-B931-847D3AAB4138}" srcOrd="0" destOrd="3" presId="urn:microsoft.com/office/officeart/2005/8/layout/hList3"/>
    <dgm:cxn modelId="{E5BE88C1-097F-4D9E-9D02-82BD68DDB9A4}" srcId="{A801E66A-3989-4E9F-923B-0B615E4F90D2}" destId="{15E653D1-A927-4C8B-A1C6-8573B83969F2}" srcOrd="2" destOrd="0" parTransId="{1163A9CB-F6B3-46C8-BC42-A387366EF7D8}" sibTransId="{F509E059-44DF-41A0-BA1C-5E0FE9401427}"/>
    <dgm:cxn modelId="{2A3DAF4A-02BF-4D4F-8590-DC0C202081DA}" srcId="{A801E66A-3989-4E9F-923B-0B615E4F90D2}" destId="{08D6017A-5537-44C6-BB37-616DCA6A1382}" srcOrd="1" destOrd="0" parTransId="{7B552E1D-A5CB-45F1-813D-762AE0508268}" sibTransId="{F652D091-6006-4366-80C1-4CA0312DFD51}"/>
    <dgm:cxn modelId="{9A6B3383-32F7-4669-BDD7-EC11D07E9BFE}" srcId="{DCBECB2F-8164-4B66-8A1D-05A831F707A2}" destId="{939C6AA8-839E-45A1-BF8E-43C631A1A2D3}" srcOrd="3" destOrd="0" parTransId="{32F19CC5-03C1-4D12-9B71-1EB02E1D9847}" sibTransId="{1894FEF6-2D54-48D6-92FB-4EC8DE986BE1}"/>
    <dgm:cxn modelId="{9E0E6602-A106-411A-B5CA-A3D153B44D98}" srcId="{954DB801-EEE5-4581-BE66-A3EFC4C44BF6}" destId="{C9EC974D-4A91-445C-B327-A42CB948CC7B}" srcOrd="2" destOrd="0" parTransId="{3419A588-D83A-4626-BB8E-BFD93A2FEE1A}" sibTransId="{AFE3B5F5-24DE-4B6D-94B1-79D46E2C720C}"/>
    <dgm:cxn modelId="{0BBCC5C8-0141-4B19-912F-FCE2F4B4D7E6}" type="presOf" srcId="{415C5DED-5286-4049-A6EB-798E689918A8}" destId="{C3448981-2520-4FAD-B931-847D3AAB4138}" srcOrd="0" destOrd="5" presId="urn:microsoft.com/office/officeart/2005/8/layout/hList3"/>
    <dgm:cxn modelId="{729C886B-D2FB-41A8-AEE7-2E72C6FF96B1}" type="presOf" srcId="{4C9F85F0-2AA1-48E4-AB7B-F1130CE936A3}" destId="{D0B6B363-DD47-4EFA-AC12-C28763611BC8}" srcOrd="0" destOrd="4" presId="urn:microsoft.com/office/officeart/2005/8/layout/hList3"/>
    <dgm:cxn modelId="{B26FA775-12E4-4D96-B1E4-7AB67F395453}" type="presOf" srcId="{D362D72C-8C4B-47FB-957E-69665DAA7ECD}" destId="{D0B6B363-DD47-4EFA-AC12-C28763611BC8}" srcOrd="0" destOrd="1" presId="urn:microsoft.com/office/officeart/2005/8/layout/hList3"/>
    <dgm:cxn modelId="{31BC0F67-C53C-4767-8534-294330710C54}" srcId="{2DD66F94-5A50-49EA-948B-017DD295E36F}" destId="{A801E66A-3989-4E9F-923B-0B615E4F90D2}" srcOrd="0" destOrd="0" parTransId="{2A3898F5-555E-4626-B407-C5A05C602880}" sibTransId="{35AA9483-619A-4A4E-AD11-0328BD1EE950}"/>
    <dgm:cxn modelId="{DCFEFAB9-88FE-4F29-9FE7-7D2EE375FD38}" type="presOf" srcId="{79DE5EB7-63A3-4373-B97C-C4F573E686D6}" destId="{C3448981-2520-4FAD-B931-847D3AAB4138}" srcOrd="0" destOrd="6" presId="urn:microsoft.com/office/officeart/2005/8/layout/hList3"/>
    <dgm:cxn modelId="{364A7C2D-90E7-4EF9-B684-F53486A8769A}" type="presOf" srcId="{A4E9EB1D-8979-43FF-A5CC-974444FF61EF}" destId="{C3448981-2520-4FAD-B931-847D3AAB4138}" srcOrd="0" destOrd="0" presId="urn:microsoft.com/office/officeart/2005/8/layout/hList3"/>
    <dgm:cxn modelId="{79390044-7B12-45C0-BB86-BA7C46FB60FB}" srcId="{954DB801-EEE5-4581-BE66-A3EFC4C44BF6}" destId="{D362D72C-8C4B-47FB-957E-69665DAA7ECD}" srcOrd="0" destOrd="0" parTransId="{B5777E18-617D-4FDD-A0A0-E3FE792D3EA3}" sibTransId="{C3B1B3D3-5E5B-482A-B744-20D055BE948A}"/>
    <dgm:cxn modelId="{46C1C8D1-ECB2-4612-985B-351C62D4F936}" type="presOf" srcId="{08D6017A-5537-44C6-BB37-616DCA6A1382}" destId="{79E88963-2D06-468F-AD7F-7C4498A02407}" srcOrd="0" destOrd="2" presId="urn:microsoft.com/office/officeart/2005/8/layout/hList3"/>
    <dgm:cxn modelId="{4D23F051-9042-42A9-8B4C-8B92E63B94F2}" srcId="{C9EC974D-4A91-445C-B327-A42CB948CC7B}" destId="{109DE928-C4A1-42F6-BAAE-F5FC989B1A66}" srcOrd="2" destOrd="0" parTransId="{6158FB56-C686-457C-8234-D9DA7A665BA5}" sibTransId="{62879AD8-548F-4591-8538-A79498DBD010}"/>
    <dgm:cxn modelId="{3828FB89-0C5E-4F51-83E9-6B944AC2248B}" type="presOf" srcId="{939C6AA8-839E-45A1-BF8E-43C631A1A2D3}" destId="{C3448981-2520-4FAD-B931-847D3AAB4138}" srcOrd="0" destOrd="7" presId="urn:microsoft.com/office/officeart/2005/8/layout/hList3"/>
    <dgm:cxn modelId="{AD6F0397-11FD-4A39-B12E-7D3361DE1482}" type="presParOf" srcId="{F24178BF-ABEB-481A-B3A1-58B1126D68C0}" destId="{5E1082B4-6D2C-4EB8-B855-0441A447D22B}" srcOrd="0" destOrd="0" presId="urn:microsoft.com/office/officeart/2005/8/layout/hList3"/>
    <dgm:cxn modelId="{36E834D8-CE48-4A48-8FEA-E6522DFF8AE3}" type="presParOf" srcId="{F24178BF-ABEB-481A-B3A1-58B1126D68C0}" destId="{D389413C-8D35-4F3B-B0AB-5707217C64B7}" srcOrd="1" destOrd="0" presId="urn:microsoft.com/office/officeart/2005/8/layout/hList3"/>
    <dgm:cxn modelId="{F120495E-B40B-49BB-B3EA-A4429604DC45}" type="presParOf" srcId="{D389413C-8D35-4F3B-B0AB-5707217C64B7}" destId="{79E88963-2D06-468F-AD7F-7C4498A02407}" srcOrd="0" destOrd="0" presId="urn:microsoft.com/office/officeart/2005/8/layout/hList3"/>
    <dgm:cxn modelId="{0792EB46-13EF-44D0-A8B0-09F6EDF13380}" type="presParOf" srcId="{D389413C-8D35-4F3B-B0AB-5707217C64B7}" destId="{C3448981-2520-4FAD-B931-847D3AAB4138}" srcOrd="1" destOrd="0" presId="urn:microsoft.com/office/officeart/2005/8/layout/hList3"/>
    <dgm:cxn modelId="{215CB720-48F3-420B-9DBD-3175E59F90C0}" type="presParOf" srcId="{D389413C-8D35-4F3B-B0AB-5707217C64B7}" destId="{D0B6B363-DD47-4EFA-AC12-C28763611BC8}" srcOrd="2" destOrd="0" presId="urn:microsoft.com/office/officeart/2005/8/layout/hList3"/>
    <dgm:cxn modelId="{4B07EC62-90C0-4FA9-874E-8C0642692849}" type="presParOf" srcId="{F24178BF-ABEB-481A-B3A1-58B1126D68C0}" destId="{044812C9-0B1B-4053-9288-065B61BAC064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2A6FC-A005-4A1B-857F-66E83DFB1CB4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5D500-89EB-4407-85CD-A2D7BF74E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7F33-18A1-48CA-ADFD-A75293CD1204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E889-3BD3-4D70-94EF-AE5A604A0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7F33-18A1-48CA-ADFD-A75293CD1204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E889-3BD3-4D70-94EF-AE5A604A0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7F33-18A1-48CA-ADFD-A75293CD1204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E889-3BD3-4D70-94EF-AE5A604A0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7F33-18A1-48CA-ADFD-A75293CD1204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E889-3BD3-4D70-94EF-AE5A604A0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7F33-18A1-48CA-ADFD-A75293CD1204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E889-3BD3-4D70-94EF-AE5A604A0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7F33-18A1-48CA-ADFD-A75293CD1204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E889-3BD3-4D70-94EF-AE5A604A0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7F33-18A1-48CA-ADFD-A75293CD1204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E889-3BD3-4D70-94EF-AE5A604A0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7F33-18A1-48CA-ADFD-A75293CD1204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E889-3BD3-4D70-94EF-AE5A604A0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7F33-18A1-48CA-ADFD-A75293CD1204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E889-3BD3-4D70-94EF-AE5A604A0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7F33-18A1-48CA-ADFD-A75293CD1204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E889-3BD3-4D70-94EF-AE5A604A0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7F33-18A1-48CA-ADFD-A75293CD1204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E889-3BD3-4D70-94EF-AE5A604A0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7F33-18A1-48CA-ADFD-A75293CD1204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2E889-3BD3-4D70-94EF-AE5A604A0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Colors" Target="../diagrams/colors5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openxmlformats.org/officeDocument/2006/relationships/diagramQuickStyle" Target="../diagrams/quickStyle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diagramLayout" Target="../diagrams/layout5.xml"/><Relationship Id="rId5" Type="http://schemas.openxmlformats.org/officeDocument/2006/relationships/diagramColors" Target="../diagrams/colors3.xml"/><Relationship Id="rId10" Type="http://schemas.openxmlformats.org/officeDocument/2006/relationships/diagramData" Target="../diagrams/data5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INFECTIVE ENDOCARDITIS</a:t>
            </a:r>
            <a:endParaRPr lang="en-US" sz="36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5200"/>
            <a:ext cx="4343400" cy="33528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7467600" cy="2438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Dayasagar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                        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DM(Cardiology)  FRCP(Canada)</a:t>
            </a:r>
          </a:p>
          <a:p>
            <a:pPr algn="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Interventional Cardiologist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KIMS, Secunderabad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2299" t="21875" r="12152" b="6250"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 - IE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l="12884" t="6250" r="16838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Definition Of Infective Endocarditis According To Modified DUKES Criteria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3999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86836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Definitions Of The Terms Used In The European Society Of Cardiology 2015 Modified Criteria For The Diagnosis Of Infective Endocarditis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6248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12299" t="4167" r="17423" b="8333"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12299" r="1273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12299" t="5208" r="12738" b="4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 – Microbiology – Blood Culture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7924800" cy="58674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 –20% IE Blood Culture Negative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- Prevention Antibiotic usage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- Fastidious intracellular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- Fungi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- Alternate Diagnosis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Stage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Serologic Testing for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Zoonotic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Agents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Coxiella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- Bartonella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Brucella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- Myocoplasma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Legionella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5791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Serology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43000" y="1295400"/>
          <a:ext cx="69342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990600" y="2743200"/>
          <a:ext cx="69342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066800" y="4648200"/>
          <a:ext cx="69342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227" t="17708" r="16252" b="114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Microbiological diagnostic algorithm in culture – positive and culture negative IE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12299" r="12738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 - Imaging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2578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IMAGING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Diagnostic – vegetations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Complications – Perivalvular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Abscess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Aneurysm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Perforation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Fistulae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Valvular &amp; ventricular function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Prognostic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Indications for echocardiography in suspected infective endocarditis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7467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 - Imaging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486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Echo - TEE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- TTE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- RT 3DE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Native valve prosthetic valve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3733800"/>
          <a:ext cx="609600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Sensitivity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Specificity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NVE 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TTE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PVE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40-70%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TTE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90-100%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 - Imaging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MSCT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- Higher sensitivity (than TEE)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paravalvular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complications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- Aortic anatomy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Coronary artery anatomy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Paravalvular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lesion by MSCT- Major criteria ESC guidelines 2015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 - MSCT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410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Defect complications of IE – Abscess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Pseudo aneurysm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Fistula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IE – Aortic valve , aortic anatomy size, calcification – Planning surgery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Non invasive imaging – CAD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Cerebral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Angio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Mycotic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aneurysm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MSCT with contrast – Abscess – Spleen / Abdomen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 - MRI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53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NUCLEAR IMAGING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60198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F18 – FDG / CT :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Single acquisition point – usually 2hrs after 2hrs injection FDG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Taken up inflammatory cells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- leucocytes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monocytes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 CD4 lymphocytes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Diagnostic utility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Prosthetic valve IE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Conduit infection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Monitor Response to therapy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Device related IE (Pacemaker ICD/ CRT)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IE - Others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IE – Cardiac implant</a:t>
            </a: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IE – Cancer</a:t>
            </a: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IE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Marantic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Imaging – Other organs (Brain / Abdomen)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410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Higher Incidence -  Subclinical complications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- Embolism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- Abscess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- Hemorrhage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Routine CEREBRAL – MRI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abnormalities in 80 % patients with  IE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study upgraded 26% patients from “ Possible” to “ Definite” 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MRI – Abdomen : Abnormalities : 34%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Spleen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Liver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Kidneys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E/O Embolism – Recognized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Novel MINOR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Criteria – DUKE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Disadvantages: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Post op inflammation – 3/12 false positive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Accessibility – facility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 - Imaging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Metabolic Imaging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FDG – PET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PET – CT : sensitivity 73% ; specificity 80%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Increased Sensitivity Modified Duke criteria from 51%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91%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Reclassification “ Possible IE” to definite IE : 95% cases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Positive signal at valvular site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MAJOR criteria – ESC guidelines 2015.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Limitations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False positive first one month after cardiac surgery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Soft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atheroma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plaques (Aorta)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Vasculitis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Cardiac tumors – Primary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– Secondary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Nuclear Medicine - IE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Radiolabelled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 WBC – SPECT / CT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 specific but lower spatial resolution 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Blood handling for radiopharmaceutical preparations 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Duration procedure – Long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CIEO - IE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715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Infection: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Least – PPI 1 – per 1000 device years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– CRT – ICD : 8 -9 per 1000 device years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3276600"/>
          <a:ext cx="8610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 – CIED Therapy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Mortality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In hospital :14.7%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One year :24%</a:t>
            </a:r>
          </a:p>
          <a:p>
            <a:pPr algn="just"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Duke criteria – TEE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Metabolic Imaging 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Inflammatory cell imaging </a:t>
            </a:r>
          </a:p>
          <a:p>
            <a:pPr algn="just"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Duration Rx: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4-6 weeks appropriate Antibiotics</a:t>
            </a:r>
          </a:p>
          <a:p>
            <a:pPr algn="just"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Transvenous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ead Extraction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Complications 3.5%</a:t>
            </a:r>
          </a:p>
          <a:p>
            <a:pPr algn="just">
              <a:lnSpc>
                <a:spcPct val="16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Reimplantation – Device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Contralateral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side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14days after Sterile Blood Culture</a:t>
            </a:r>
          </a:p>
          <a:p>
            <a:pPr algn="just">
              <a:lnSpc>
                <a:spcPct val="16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CIED - IE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867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Procedure Factors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- Long Procedure Time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- Using &gt; 2 leads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- Post – Op Hematoma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- Re – Intervention revision procedure: 2-5 fold higher risk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Diagnosis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- Blood culture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- TEE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- FDG -PET –CT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- False negative sensitivity : 30%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Therapy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Removal of  Hardware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IE- Catheter Based Valvular Replacement - TAVR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High Risk – Surgery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Frail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Multiple Health Care Interventions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Integrated strategy in patients with suspected IE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 - Development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334000"/>
          </a:xfrm>
        </p:spPr>
        <p:txBody>
          <a:bodyPr>
            <a:normAutofit fontScale="85000" lnSpcReduction="20000"/>
          </a:bodyPr>
          <a:lstStyle/>
          <a:p>
            <a:pPr marL="514350" lvl="0" indent="-514350" algn="ctr">
              <a:lnSpc>
                <a:spcPct val="150000"/>
              </a:lnSpc>
              <a:buNone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Three stages</a:t>
            </a:r>
          </a:p>
          <a:p>
            <a:pPr marL="514350" lvl="0" indent="-514350"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BACTEREMIA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Mouth 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 Tract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Urinary Tract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Skin</a:t>
            </a:r>
          </a:p>
          <a:p>
            <a:pPr lvl="3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Venous catheter</a:t>
            </a:r>
          </a:p>
          <a:p>
            <a:pPr lvl="3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Invasive</a:t>
            </a:r>
          </a:p>
          <a:p>
            <a:pPr lvl="3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Surgery</a:t>
            </a:r>
          </a:p>
          <a:p>
            <a:pPr lvl="1" algn="just">
              <a:lnSpc>
                <a:spcPct val="150000"/>
              </a:lnSpc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762641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l="12884" r="13324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STROKE -IE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Embolic stroke – 20 – 40 % symptomatic (Asymptomatic)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Risk of Embolism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High – 1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week before Antibiotic 4.8per 1000pt.year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week 1.71 per 1000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Prevention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Large vegetation &gt;15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ESC : Class I: Surgery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Prevention of Recurrent embolism vegetation &gt;10 class II (ACC/AHA)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Anticoagulants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Cardiac valve surgery – Timing after stroke?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CONCEPT OF IE -TEAM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914400"/>
          <a:ext cx="8610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 – Antibiotic Therapy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1816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PRINCIPLES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Duration of Treatment :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NVE: 2 - 6weeks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PVE : more than 6 weeks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Amino glycosides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Recommendations have changed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Staph – NVE – No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Aminoglycosides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Doubtful Benefits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Renal Toxicity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When used – Single Dose – IV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Cephalosporins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instead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aminoglycosides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 – Antibiotic Therapy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1816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RIFAMPICIN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Foreign Body Infection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PVE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CEID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Add 3 -5 days after effective antibiotic therapy</a:t>
            </a:r>
          </a:p>
          <a:p>
            <a:pPr algn="just">
              <a:lnSpc>
                <a:spcPct val="12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DAPTOMYCIN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FOSFOMYCIN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Staph IE</a:t>
            </a:r>
          </a:p>
          <a:p>
            <a:pPr algn="just">
              <a:lnSpc>
                <a:spcPct val="12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NETILMYCIN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             Strep  IE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Bracket 4"/>
          <p:cNvSpPr/>
          <p:nvPr/>
        </p:nvSpPr>
        <p:spPr>
          <a:xfrm>
            <a:off x="2438400" y="3886200"/>
            <a:ext cx="45719" cy="7620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 – Antibiotic Therapy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BACTERICIDAL Drugs – In combination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Balancing efficacy with overall risk / toxicity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short course / stepped –down antibiotic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Penicillin / or ceftriaxone with aminoglycoside x2weeks safe and effective streptococci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Viridans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Penicillin monotherapy  / penicillin – Aminoglycoside – Staphylococcus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Aminoglycoside + Penicillin  - Strep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Faecalis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Aminoglycoside – Deleted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High Resistance 25- 50%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Successful surgery + Negative culture for microbes on valve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Stop antibiotics x 2weeks (of therapy) ESC 2015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AHA/ACC – Continue drug x4weeks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0" y="2286000"/>
            <a:ext cx="5257800" cy="762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Ampicillin + Ceftriaxone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IE – Antibiotics – step-down IV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ORAL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POET – Partial oral treatment of endocarditis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Danish trial – ONGOING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OPAT outpatient parenteral antibiotic therapy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2weeks  Aggressive IV therapy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Discharge  Low Risk Patients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2weeks  Outpatients PARENTRAL Antibiotic Therapy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Evolving Therapy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- Preventing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Biofilm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formation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- Disrupting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Biofilm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architecture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- Monoclonal Antibodies TRL 1068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-Daptomycin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1752600"/>
            <a:ext cx="5257800" cy="762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10days IV Therapy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Indications of surgery in AHA and EC Guidelines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76338"/>
            <a:ext cx="8915400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ADHESION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057400" y="1143000"/>
          <a:ext cx="5562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13716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Bacteria</a:t>
            </a:r>
            <a:endParaRPr lang="en-US" b="1" dirty="0"/>
          </a:p>
        </p:txBody>
      </p:sp>
      <p:grpSp>
        <p:nvGrpSpPr>
          <p:cNvPr id="2" name="Group 6"/>
          <p:cNvGrpSpPr/>
          <p:nvPr/>
        </p:nvGrpSpPr>
        <p:grpSpPr>
          <a:xfrm>
            <a:off x="3657600" y="4724400"/>
            <a:ext cx="2514600" cy="1277338"/>
            <a:chOff x="1506084" y="1960244"/>
            <a:chExt cx="2157855" cy="1277338"/>
          </a:xfrm>
        </p:grpSpPr>
        <p:sp>
          <p:nvSpPr>
            <p:cNvPr id="8" name="Oval 7"/>
            <p:cNvSpPr/>
            <p:nvPr/>
          </p:nvSpPr>
          <p:spPr>
            <a:xfrm>
              <a:off x="1506084" y="1960244"/>
              <a:ext cx="2157855" cy="1277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1822095" y="2147306"/>
              <a:ext cx="1525833" cy="903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Endocardium</a:t>
              </a:r>
              <a:endParaRPr lang="en-US" sz="2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INFECTIVE ENDOCARDITIS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Restricted use of antibiotic for prevention of SBE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Risk of IE is related to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1. Cumulative, low grade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Bacteremia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during daily life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- Brushing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- Mastication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Rather than sporadic high grade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bacteremia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procedure.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2. Risk of IE with antibiotic prophylaxis 1case IE per 150,000 dental procedure without antibiotics 1 case IE – per 46,000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58213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Widespread usage results – emergence of resistant micro-organism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Risk of amphylaxis (in IV Administration)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Effect of antibiotics 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Bacteremia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IE – No human trial, Animal trial only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Restriction of Antibiotics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- High risk of IE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- High risk of procedure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Bacteremia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- Adverse outcomes of IE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Risk – IE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THREE Categories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Prosthetic valve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prosthetic material used in valve repair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Previous H/o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IE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Untreated cyanotic CHD </a:t>
            </a:r>
          </a:p>
          <a:p>
            <a:pPr marL="457200" indent="-457200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CHD – Post op palliative procedures (BT Shunt)</a:t>
            </a:r>
          </a:p>
          <a:p>
            <a:pPr marL="457200" indent="-457200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- Vascular conduits</a:t>
            </a:r>
          </a:p>
          <a:p>
            <a:pPr marL="457200" indent="-457200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- Prosthetic material repair of defects ASD/ USD – for 6/12</a:t>
            </a:r>
          </a:p>
          <a:p>
            <a:pPr marL="457200" indent="-457200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- Lifelong : Prosthetic material residual shunt or valvular regurgitation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 – Prophylaxis -Antibiotics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HIGH RISK OF IE – Prosthetic material partially repaired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HIGH RISK OF PROCEDURE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Bacteremia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HIGH RISK ADVERSE OUTCOMES (Incase of 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668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Cardiac conditions at highest risk of IE for which prophylaxis should be considered when a high – risk procedure is performed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23938"/>
            <a:ext cx="9144000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Recommendations for prophylaxis of infective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endocarditis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 the highest – risk patients according to the type of risk procedure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10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Recommendations prophylaxis for high – risk dental procedures in high – risk patients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 – Prevention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 Antibiotics – Intermediate risk of IE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Native valve decreased Bicuspid aortic valve MVPS.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Calcifi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Dental and Skin hygiene – Patients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- Healthcare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 –Prophylaxis Body Piercing and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tattooing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Discourage : Native valve disease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Prosthetic valve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If undertaken: Strict aseptic procedure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No antibiotic prophylaxis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III. COLONISATION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Cycles of Bacterial Proliferation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Recruitment of inflammatory cells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Produce  BIOFILMS (Extracellular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polysachride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Protects :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Host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immnue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defect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Impedes antimicrobial efficacy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Protects resistant 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Recommendations for antibiotic prophylaxis for the prevention of local and systemic infections before cardiac or valvular interventions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76324"/>
            <a:ext cx="8153400" cy="562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ACC/AHA Guidelines on use of Antibiotic prophylaxis for the prevention of IE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22380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2299" r="1273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2299" r="17423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2299" r="12152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9278</TotalTime>
  <Words>1607</Words>
  <Application>Microsoft Office PowerPoint</Application>
  <PresentationFormat>On-screen Show (4:3)</PresentationFormat>
  <Paragraphs>346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INFECTIVE ENDOCARDITIS</vt:lpstr>
      <vt:lpstr>Slide 2</vt:lpstr>
      <vt:lpstr>IE - Others</vt:lpstr>
      <vt:lpstr>IE - Development</vt:lpstr>
      <vt:lpstr>Slide 5</vt:lpstr>
      <vt:lpstr>Slide 6</vt:lpstr>
      <vt:lpstr>Slide 7</vt:lpstr>
      <vt:lpstr>Slide 8</vt:lpstr>
      <vt:lpstr>Slide 9</vt:lpstr>
      <vt:lpstr>Slide 10</vt:lpstr>
      <vt:lpstr>Diagnosis - IE</vt:lpstr>
      <vt:lpstr>Slide 12</vt:lpstr>
      <vt:lpstr>Definition Of Infective Endocarditis According To Modified DUKES Criteria </vt:lpstr>
      <vt:lpstr>Definitions Of The Terms Used In The European Society Of Cardiology 2015 Modified Criteria For The Diagnosis Of Infective Endocarditis</vt:lpstr>
      <vt:lpstr>Slide 15</vt:lpstr>
      <vt:lpstr>Slide 16</vt:lpstr>
      <vt:lpstr>Slide 17</vt:lpstr>
      <vt:lpstr>IE – Microbiology – Blood Culture</vt:lpstr>
      <vt:lpstr>Slide 19</vt:lpstr>
      <vt:lpstr>Microbiological diagnostic algorithm in culture – positive and culture negative IE</vt:lpstr>
      <vt:lpstr>Slide 21</vt:lpstr>
      <vt:lpstr>IE - Imaging</vt:lpstr>
      <vt:lpstr>Indications for echocardiography in suspected infective endocarditis</vt:lpstr>
      <vt:lpstr>IE - Imaging</vt:lpstr>
      <vt:lpstr>IE - Imaging</vt:lpstr>
      <vt:lpstr>IE - MSCT</vt:lpstr>
      <vt:lpstr>IE - MRI</vt:lpstr>
      <vt:lpstr>NUCLEAR IMAGING </vt:lpstr>
      <vt:lpstr>Slide 29</vt:lpstr>
      <vt:lpstr>Imaging – Other organs (Brain / Abdomen)</vt:lpstr>
      <vt:lpstr>Slide 31</vt:lpstr>
      <vt:lpstr>IE - Imaging</vt:lpstr>
      <vt:lpstr>Limitations </vt:lpstr>
      <vt:lpstr>Nuclear Medicine - IE</vt:lpstr>
      <vt:lpstr>CIEO - IE</vt:lpstr>
      <vt:lpstr>IE – CIED Therapy</vt:lpstr>
      <vt:lpstr>CIED - IE</vt:lpstr>
      <vt:lpstr>IE- Catheter Based Valvular Replacement - TAVR</vt:lpstr>
      <vt:lpstr>Integrated strategy in patients with suspected IE</vt:lpstr>
      <vt:lpstr>Slide 40</vt:lpstr>
      <vt:lpstr>Slide 41</vt:lpstr>
      <vt:lpstr>STROKE -IE</vt:lpstr>
      <vt:lpstr>CONCEPT OF IE -TEAM</vt:lpstr>
      <vt:lpstr>IE – Antibiotic Therapy</vt:lpstr>
      <vt:lpstr>IE – Antibiotic Therapy</vt:lpstr>
      <vt:lpstr>IE – Antibiotic Therapy</vt:lpstr>
      <vt:lpstr>Slide 47</vt:lpstr>
      <vt:lpstr>Slide 48</vt:lpstr>
      <vt:lpstr>Indications of surgery in AHA and EC Guidelines</vt:lpstr>
      <vt:lpstr>INFECTIVE ENDOCARDITIS</vt:lpstr>
      <vt:lpstr>Slide 51</vt:lpstr>
      <vt:lpstr>High Risk – IE</vt:lpstr>
      <vt:lpstr>IE – Prophylaxis -Antibiotics</vt:lpstr>
      <vt:lpstr>Cardiac conditions at highest risk of IE for which prophylaxis should be considered when a high – risk procedure is performed</vt:lpstr>
      <vt:lpstr>Recommendations for prophylaxis of infective endocarditis in the highest – risk patients according to the type of risk procedure</vt:lpstr>
      <vt:lpstr>Slide 56</vt:lpstr>
      <vt:lpstr>Recommendations prophylaxis for high – risk dental procedures in high – risk patients </vt:lpstr>
      <vt:lpstr>IE – Prevention </vt:lpstr>
      <vt:lpstr>IE –Prophylaxis Body Piercing and tattooing</vt:lpstr>
      <vt:lpstr>Recommendations for antibiotic prophylaxis for the prevention of local and systemic infections before cardiac or valvular interventions</vt:lpstr>
      <vt:lpstr>ACC/AHA Guidelines on use of Antibiotic prophylaxis for the prevention of IE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Dr.Kaustubh</dc:creator>
  <cp:lastModifiedBy>k</cp:lastModifiedBy>
  <cp:revision>29</cp:revision>
  <dcterms:created xsi:type="dcterms:W3CDTF">2014-11-02T08:09:50Z</dcterms:created>
  <dcterms:modified xsi:type="dcterms:W3CDTF">2017-02-16T13:10:21Z</dcterms:modified>
</cp:coreProperties>
</file>